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7" r:id="rId1"/>
  </p:sldMasterIdLst>
  <p:notesMasterIdLst>
    <p:notesMasterId r:id="rId31"/>
  </p:notesMasterIdLst>
  <p:handoutMasterIdLst>
    <p:handoutMasterId r:id="rId32"/>
  </p:handoutMasterIdLst>
  <p:sldIdLst>
    <p:sldId id="256" r:id="rId2"/>
    <p:sldId id="257" r:id="rId3"/>
    <p:sldId id="258" r:id="rId4"/>
    <p:sldId id="259" r:id="rId5"/>
    <p:sldId id="260" r:id="rId6"/>
    <p:sldId id="261" r:id="rId7"/>
    <p:sldId id="262" r:id="rId8"/>
    <p:sldId id="263" r:id="rId9"/>
    <p:sldId id="264" r:id="rId10"/>
    <p:sldId id="265" r:id="rId11"/>
    <p:sldId id="28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7104063" cy="10234613"/>
  <p:embeddedFontLst>
    <p:embeddedFont>
      <p:font typeface="Manjari" panose="02000503000000000000" pitchFamily="2" charset="0"/>
      <p:regular r:id="rId33"/>
      <p:bold r:id="rId34"/>
    </p:embeddedFont>
    <p:embeddedFont>
      <p:font typeface="Montserrat" panose="00000500000000000000" pitchFamily="2" charset="0"/>
      <p:regular r:id="rId35"/>
      <p:bold r:id="rId36"/>
      <p:italic r:id="rId37"/>
      <p:boldItalic r:id="rId38"/>
    </p:embeddedFont>
    <p:embeddedFont>
      <p:font typeface="Montserrat Black" panose="00000A00000000000000" pitchFamily="2" charset="0"/>
      <p:bold r:id="rId39"/>
      <p:boldItalic r:id="rId40"/>
    </p:embeddedFont>
    <p:embeddedFont>
      <p:font typeface="Montserrat SemiBold" panose="00000700000000000000" pitchFamily="2"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Oswald" panose="00000500000000000000" pitchFamily="2" charset="0"/>
      <p:regular r:id="rId49"/>
      <p:bold r:id="rId50"/>
    </p:embeddedFont>
    <p:embeddedFont>
      <p:font typeface="Roboto Condensed Light" panose="02000000000000000000" pitchFamily="2" charset="0"/>
      <p:regular r:id="rId51"/>
      <p:italic r:id="rId52"/>
    </p:embeddedFont>
    <p:embeddedFont>
      <p:font typeface="Staatliches" pitchFamily="2"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7CCA40-522F-45A1-BA1D-5C30D29264D1}">
  <a:tblStyle styleId="{257CCA40-522F-45A1-BA1D-5C30D29264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40728C-034B-16E0-A8FB-4886F3CAE036}"/>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IN"/>
          </a:p>
        </p:txBody>
      </p:sp>
      <p:sp>
        <p:nvSpPr>
          <p:cNvPr id="3" name="Date Placeholder 2">
            <a:extLst>
              <a:ext uri="{FF2B5EF4-FFF2-40B4-BE49-F238E27FC236}">
                <a16:creationId xmlns:a16="http://schemas.microsoft.com/office/drawing/2014/main" id="{9D030804-D60E-5BD1-4A32-5E8F2B7B14F5}"/>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A22E0E54-C5E3-4929-91CD-F7D8DCC392EF}" type="datetimeFigureOut">
              <a:rPr lang="en-IN" smtClean="0"/>
              <a:t>17-12-2022</a:t>
            </a:fld>
            <a:endParaRPr lang="en-IN"/>
          </a:p>
        </p:txBody>
      </p:sp>
      <p:sp>
        <p:nvSpPr>
          <p:cNvPr id="4" name="Footer Placeholder 3">
            <a:extLst>
              <a:ext uri="{FF2B5EF4-FFF2-40B4-BE49-F238E27FC236}">
                <a16:creationId xmlns:a16="http://schemas.microsoft.com/office/drawing/2014/main" id="{E0F6B8D3-E107-23EE-FFA6-53C12BE6FE74}"/>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r>
              <a:rPr lang="en-IN"/>
              <a:t>Lake 2022</a:t>
            </a:r>
          </a:p>
        </p:txBody>
      </p:sp>
      <p:sp>
        <p:nvSpPr>
          <p:cNvPr id="5" name="Slide Number Placeholder 4">
            <a:extLst>
              <a:ext uri="{FF2B5EF4-FFF2-40B4-BE49-F238E27FC236}">
                <a16:creationId xmlns:a16="http://schemas.microsoft.com/office/drawing/2014/main" id="{928DD222-4D93-E71C-BBD7-DF56B8BFFF0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56E1CF9F-2321-49CC-B3B2-5D7C867D038A}" type="slidenum">
              <a:rPr lang="en-IN" smtClean="0"/>
              <a:t>‹#›</a:t>
            </a:fld>
            <a:endParaRPr lang="en-IN"/>
          </a:p>
        </p:txBody>
      </p:sp>
    </p:spTree>
    <p:extLst>
      <p:ext uri="{BB962C8B-B14F-4D97-AF65-F5344CB8AC3E}">
        <p14:creationId xmlns:p14="http://schemas.microsoft.com/office/powerpoint/2010/main" val="19747270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Google Shape;3091;p: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2" name="Google Shape;3092;p: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g19f7c83e004_2_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2" name="Google Shape;3242;g19f7c83e004_2_1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1b9ecafd2c2_0_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1b9ecafd2c2_0_1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495376" indent="-323371"/>
            <a:r>
              <a:rPr lang="en"/>
              <a:t>Algal blooms and eutrophication tend to increase the population of oxygen-consuming bacteria called decomposers that feed on dead algae. </a:t>
            </a:r>
            <a:endParaRPr/>
          </a:p>
          <a:p>
            <a:pPr marL="495376" indent="-323371"/>
            <a:r>
              <a:rPr lang="en"/>
              <a:t>The presence of such organisms increases the biochemical oxygen demand (BOD) of the water, a measure of the amount of dissolved oxygen they consume.</a:t>
            </a:r>
            <a:endParaRPr/>
          </a:p>
          <a:p>
            <a:pPr marL="495376" indent="-323371"/>
            <a:r>
              <a:rPr lang="en"/>
              <a:t>The higher the BOD, the less dissolved oxygen is available for other organisms, so it is a measure of pollution.</a:t>
            </a:r>
            <a:endParaRPr/>
          </a:p>
          <a:p>
            <a:pPr marL="495376" indent="-323371"/>
            <a:r>
              <a:rPr lang="en"/>
              <a:t>The biochemical oxygen demand (BOD) of the water tends to increase where algal blooms are present.</a:t>
            </a:r>
            <a:endParaRPr/>
          </a:p>
          <a:p>
            <a:pPr marL="495376" indent="-323371"/>
            <a:r>
              <a:rPr lang="en"/>
              <a:t>low Ca2+ loading promoted both COD and nutrients removal.</a:t>
            </a:r>
            <a:endParaRPr/>
          </a:p>
        </p:txBody>
      </p:sp>
    </p:spTree>
    <p:extLst>
      <p:ext uri="{BB962C8B-B14F-4D97-AF65-F5344CB8AC3E}">
        <p14:creationId xmlns:p14="http://schemas.microsoft.com/office/powerpoint/2010/main" val="217341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6"/>
        <p:cNvGrpSpPr/>
        <p:nvPr/>
      </p:nvGrpSpPr>
      <p:grpSpPr>
        <a:xfrm>
          <a:off x="0" y="0"/>
          <a:ext cx="0" cy="0"/>
          <a:chOff x="0" y="0"/>
          <a:chExt cx="0" cy="0"/>
        </a:xfrm>
      </p:grpSpPr>
      <p:sp>
        <p:nvSpPr>
          <p:cNvPr id="3247" name="Google Shape;3247;g1a3c3309c9c_0_28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8" name="Google Shape;3248;g1a3c3309c9c_0_289: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6"/>
        <p:cNvGrpSpPr/>
        <p:nvPr/>
      </p:nvGrpSpPr>
      <p:grpSpPr>
        <a:xfrm>
          <a:off x="0" y="0"/>
          <a:ext cx="0" cy="0"/>
          <a:chOff x="0" y="0"/>
          <a:chExt cx="0" cy="0"/>
        </a:xfrm>
      </p:grpSpPr>
      <p:sp>
        <p:nvSpPr>
          <p:cNvPr id="3257" name="Google Shape;3257;g1b89576e504_0_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8" name="Google Shape;3258;g1b89576e504_0_9: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8"/>
        <p:cNvGrpSpPr/>
        <p:nvPr/>
      </p:nvGrpSpPr>
      <p:grpSpPr>
        <a:xfrm>
          <a:off x="0" y="0"/>
          <a:ext cx="0" cy="0"/>
          <a:chOff x="0" y="0"/>
          <a:chExt cx="0" cy="0"/>
        </a:xfrm>
      </p:grpSpPr>
      <p:sp>
        <p:nvSpPr>
          <p:cNvPr id="3269" name="Google Shape;3269;g1b8e5f5d60f_0_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0" name="Google Shape;3270;g1b8e5f5d60f_0_1: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3effb0185082c1dc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3effb0185082c1dc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19f7c83e004_2_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19f7c83e004_2_18: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1b8e5f5d60f_0_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1b8e5f5d60f_0_18: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r>
              <a:rPr lang="en"/>
              <a:t>microcystis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3"/>
        <p:cNvGrpSpPr/>
        <p:nvPr/>
      </p:nvGrpSpPr>
      <p:grpSpPr>
        <a:xfrm>
          <a:off x="0" y="0"/>
          <a:ext cx="0" cy="0"/>
          <a:chOff x="0" y="0"/>
          <a:chExt cx="0" cy="0"/>
        </a:xfrm>
      </p:grpSpPr>
      <p:sp>
        <p:nvSpPr>
          <p:cNvPr id="3314" name="Google Shape;3314;g199848f7ce4_2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5" name="Google Shape;3315;g199848f7ce4_2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r>
              <a:rPr lang="en"/>
              <a:t>clamydomonas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1b89576e504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1b89576e504_0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0"/>
        <p:cNvGrpSpPr/>
        <p:nvPr/>
      </p:nvGrpSpPr>
      <p:grpSpPr>
        <a:xfrm>
          <a:off x="0" y="0"/>
          <a:ext cx="0" cy="0"/>
          <a:chOff x="0" y="0"/>
          <a:chExt cx="0" cy="0"/>
        </a:xfrm>
      </p:grpSpPr>
      <p:sp>
        <p:nvSpPr>
          <p:cNvPr id="3101" name="Google Shape;3101;g9aae1a2923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2" name="Google Shape;3102;g9aae1a2923_0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1"/>
        <p:cNvGrpSpPr/>
        <p:nvPr/>
      </p:nvGrpSpPr>
      <p:grpSpPr>
        <a:xfrm>
          <a:off x="0" y="0"/>
          <a:ext cx="0" cy="0"/>
          <a:chOff x="0" y="0"/>
          <a:chExt cx="0" cy="0"/>
        </a:xfrm>
      </p:grpSpPr>
      <p:sp>
        <p:nvSpPr>
          <p:cNvPr id="3332" name="Google Shape;3332;g1b9ecafd2c2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3" name="Google Shape;3333;g1b9ecafd2c2_0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7"/>
        <p:cNvGrpSpPr/>
        <p:nvPr/>
      </p:nvGrpSpPr>
      <p:grpSpPr>
        <a:xfrm>
          <a:off x="0" y="0"/>
          <a:ext cx="0" cy="0"/>
          <a:chOff x="0" y="0"/>
          <a:chExt cx="0" cy="0"/>
        </a:xfrm>
      </p:grpSpPr>
      <p:sp>
        <p:nvSpPr>
          <p:cNvPr id="3338" name="Google Shape;3338;g1ba04a3cb34_0_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9" name="Google Shape;3339;g1ba04a3cb34_0_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6"/>
        <p:cNvGrpSpPr/>
        <p:nvPr/>
      </p:nvGrpSpPr>
      <p:grpSpPr>
        <a:xfrm>
          <a:off x="0" y="0"/>
          <a:ext cx="0" cy="0"/>
          <a:chOff x="0" y="0"/>
          <a:chExt cx="0" cy="0"/>
        </a:xfrm>
      </p:grpSpPr>
      <p:sp>
        <p:nvSpPr>
          <p:cNvPr id="3347" name="Google Shape;3347;ga43be9d971_0_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8" name="Google Shape;3348;ga43be9d971_0_18: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19f7c83e004_2_2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19f7c83e004_2_24: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1b9ecafd2c2_0_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1b9ecafd2c2_0_1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172005" indent="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0"/>
        <p:cNvGrpSpPr/>
        <p:nvPr/>
      </p:nvGrpSpPr>
      <p:grpSpPr>
        <a:xfrm>
          <a:off x="0" y="0"/>
          <a:ext cx="0" cy="0"/>
          <a:chOff x="0" y="0"/>
          <a:chExt cx="0" cy="0"/>
        </a:xfrm>
      </p:grpSpPr>
      <p:sp>
        <p:nvSpPr>
          <p:cNvPr id="3371" name="Google Shape;3371;g19f7c83e004_2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2" name="Google Shape;3372;g19f7c83e004_2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6"/>
        <p:cNvGrpSpPr/>
        <p:nvPr/>
      </p:nvGrpSpPr>
      <p:grpSpPr>
        <a:xfrm>
          <a:off x="0" y="0"/>
          <a:ext cx="0" cy="0"/>
          <a:chOff x="0" y="0"/>
          <a:chExt cx="0" cy="0"/>
        </a:xfrm>
      </p:grpSpPr>
      <p:sp>
        <p:nvSpPr>
          <p:cNvPr id="3377" name="Google Shape;3377;g1f2ea1105f9edc66_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8" name="Google Shape;3378;g1f2ea1105f9edc66_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1"/>
        <p:cNvGrpSpPr/>
        <p:nvPr/>
      </p:nvGrpSpPr>
      <p:grpSpPr>
        <a:xfrm>
          <a:off x="0" y="0"/>
          <a:ext cx="0" cy="0"/>
          <a:chOff x="0" y="0"/>
          <a:chExt cx="0" cy="0"/>
        </a:xfrm>
      </p:grpSpPr>
      <p:sp>
        <p:nvSpPr>
          <p:cNvPr id="3382" name="Google Shape;3382;g19f7c83e004_2_3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3" name="Google Shape;3383;g19f7c83e004_2_36: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7"/>
        <p:cNvGrpSpPr/>
        <p:nvPr/>
      </p:nvGrpSpPr>
      <p:grpSpPr>
        <a:xfrm>
          <a:off x="0" y="0"/>
          <a:ext cx="0" cy="0"/>
          <a:chOff x="0" y="0"/>
          <a:chExt cx="0" cy="0"/>
        </a:xfrm>
      </p:grpSpPr>
      <p:sp>
        <p:nvSpPr>
          <p:cNvPr id="3388" name="Google Shape;3388;ga43be9d971_0_5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9" name="Google Shape;3389;ga43be9d971_0_59: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1"/>
        <p:cNvGrpSpPr/>
        <p:nvPr/>
      </p:nvGrpSpPr>
      <p:grpSpPr>
        <a:xfrm>
          <a:off x="0" y="0"/>
          <a:ext cx="0" cy="0"/>
          <a:chOff x="0" y="0"/>
          <a:chExt cx="0" cy="0"/>
        </a:xfrm>
      </p:grpSpPr>
      <p:sp>
        <p:nvSpPr>
          <p:cNvPr id="3422" name="Google Shape;3422;ga43be9d971_0_6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3" name="Google Shape;3423;ga43be9d971_0_65: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9e46f12aa4_2_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9e46f12aa4_2_9: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5"/>
        <p:cNvGrpSpPr/>
        <p:nvPr/>
      </p:nvGrpSpPr>
      <p:grpSpPr>
        <a:xfrm>
          <a:off x="0" y="0"/>
          <a:ext cx="0" cy="0"/>
          <a:chOff x="0" y="0"/>
          <a:chExt cx="0" cy="0"/>
        </a:xfrm>
      </p:grpSpPr>
      <p:sp>
        <p:nvSpPr>
          <p:cNvPr id="3126" name="Google Shape;3126;g1a3c3309c9c_0_19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7" name="Google Shape;3127;g1a3c3309c9c_0_194: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0"/>
        <p:cNvGrpSpPr/>
        <p:nvPr/>
      </p:nvGrpSpPr>
      <p:grpSpPr>
        <a:xfrm>
          <a:off x="0" y="0"/>
          <a:ext cx="0" cy="0"/>
          <a:chOff x="0" y="0"/>
          <a:chExt cx="0" cy="0"/>
        </a:xfrm>
      </p:grpSpPr>
      <p:sp>
        <p:nvSpPr>
          <p:cNvPr id="3141" name="Google Shape;3141;g19f7c83e004_2_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2" name="Google Shape;3142;g19f7c83e004_2_6: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6"/>
        <p:cNvGrpSpPr/>
        <p:nvPr/>
      </p:nvGrpSpPr>
      <p:grpSpPr>
        <a:xfrm>
          <a:off x="0" y="0"/>
          <a:ext cx="0" cy="0"/>
          <a:chOff x="0" y="0"/>
          <a:chExt cx="0" cy="0"/>
        </a:xfrm>
      </p:grpSpPr>
      <p:sp>
        <p:nvSpPr>
          <p:cNvPr id="3147" name="Google Shape;3147;g9aae1a2923_0_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8" name="Google Shape;3148;g9aae1a2923_0_5: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19f7c83e004_2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3" name="Google Shape;3213;g19f7c83e004_2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1b8e5f5d60f_1_48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1b8e5f5d60f_1_487: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1b8e5f5d60f_1_49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1b8e5f5d60f_1_498: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3316" y="0"/>
            <a:ext cx="9164698" cy="5208136"/>
            <a:chOff x="-13316" y="0"/>
            <a:chExt cx="9164698" cy="5208136"/>
          </a:xfrm>
        </p:grpSpPr>
        <p:sp>
          <p:nvSpPr>
            <p:cNvPr id="10" name="Google Shape;10;p2"/>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6118235" y="0"/>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24623" y="0"/>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7855910" y="4"/>
              <a:ext cx="1280726" cy="3383675"/>
              <a:chOff x="9196698" y="950579"/>
              <a:chExt cx="1280726" cy="3383675"/>
            </a:xfrm>
          </p:grpSpPr>
          <p:sp>
            <p:nvSpPr>
              <p:cNvPr id="19" name="Google Shape;19;p2"/>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rot="-5400000">
              <a:off x="6321128" y="2391309"/>
              <a:ext cx="1715384" cy="3918269"/>
              <a:chOff x="10706378" y="539509"/>
              <a:chExt cx="1715384" cy="3918269"/>
            </a:xfrm>
          </p:grpSpPr>
          <p:sp>
            <p:nvSpPr>
              <p:cNvPr id="40" name="Google Shape;40;p2"/>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rot="-5400000">
              <a:off x="5632457" y="-1028869"/>
              <a:ext cx="737423" cy="2819744"/>
              <a:chOff x="12445182" y="1003506"/>
              <a:chExt cx="737423" cy="2819744"/>
            </a:xfrm>
          </p:grpSpPr>
          <p:sp>
            <p:nvSpPr>
              <p:cNvPr id="58" name="Google Shape;58;p2"/>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2" y="9"/>
              <a:ext cx="3985907" cy="3918269"/>
              <a:chOff x="2524675" y="238075"/>
              <a:chExt cx="1178600" cy="1158600"/>
            </a:xfrm>
          </p:grpSpPr>
          <p:sp>
            <p:nvSpPr>
              <p:cNvPr id="76" name="Google Shape;76;p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a:off x="-1" y="2590808"/>
              <a:ext cx="3840097" cy="2558635"/>
              <a:chOff x="235225" y="2771600"/>
              <a:chExt cx="3133750" cy="2088000"/>
            </a:xfrm>
          </p:grpSpPr>
          <p:sp>
            <p:nvSpPr>
              <p:cNvPr id="131" name="Google Shape;131;p2"/>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2"/>
            <p:cNvGrpSpPr/>
            <p:nvPr/>
          </p:nvGrpSpPr>
          <p:grpSpPr>
            <a:xfrm>
              <a:off x="5954700" y="0"/>
              <a:ext cx="3189300" cy="1619850"/>
              <a:chOff x="4185675" y="845125"/>
              <a:chExt cx="3189300" cy="1619850"/>
            </a:xfrm>
          </p:grpSpPr>
          <p:sp>
            <p:nvSpPr>
              <p:cNvPr id="138" name="Google Shape;138;p2"/>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2"/>
          <p:cNvSpPr txBox="1">
            <a:spLocks noGrp="1"/>
          </p:cNvSpPr>
          <p:nvPr>
            <p:ph type="ctrTitle"/>
          </p:nvPr>
        </p:nvSpPr>
        <p:spPr>
          <a:xfrm>
            <a:off x="1785300" y="1645975"/>
            <a:ext cx="5573400" cy="144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Font typeface="Montserrat Black"/>
              <a:buNone/>
              <a:defRPr sz="6000" b="0">
                <a:latin typeface="Montserrat Black"/>
                <a:ea typeface="Montserrat Black"/>
                <a:cs typeface="Montserrat Black"/>
                <a:sym typeface="Montserrat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2" name="Google Shape;142;p2"/>
          <p:cNvSpPr txBox="1">
            <a:spLocks noGrp="1"/>
          </p:cNvSpPr>
          <p:nvPr>
            <p:ph type="subTitle" idx="1"/>
          </p:nvPr>
        </p:nvSpPr>
        <p:spPr>
          <a:xfrm>
            <a:off x="1905725" y="3239869"/>
            <a:ext cx="5332500" cy="26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00"/>
        <p:cNvGrpSpPr/>
        <p:nvPr/>
      </p:nvGrpSpPr>
      <p:grpSpPr>
        <a:xfrm>
          <a:off x="0" y="0"/>
          <a:ext cx="0" cy="0"/>
          <a:chOff x="0" y="0"/>
          <a:chExt cx="0" cy="0"/>
        </a:xfrm>
      </p:grpSpPr>
      <p:sp>
        <p:nvSpPr>
          <p:cNvPr id="1101" name="Google Shape;1101;p11"/>
          <p:cNvSpPr txBox="1">
            <a:spLocks noGrp="1"/>
          </p:cNvSpPr>
          <p:nvPr>
            <p:ph type="title" hasCustomPrompt="1"/>
          </p:nvPr>
        </p:nvSpPr>
        <p:spPr>
          <a:xfrm>
            <a:off x="1631850" y="2079100"/>
            <a:ext cx="5880300" cy="54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02" name="Google Shape;1102;p11"/>
          <p:cNvSpPr txBox="1">
            <a:spLocks noGrp="1"/>
          </p:cNvSpPr>
          <p:nvPr>
            <p:ph type="body" idx="1"/>
          </p:nvPr>
        </p:nvSpPr>
        <p:spPr>
          <a:xfrm>
            <a:off x="1632150" y="2875056"/>
            <a:ext cx="5879700" cy="2190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5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30200" algn="ctr">
              <a:spcBef>
                <a:spcPts val="0"/>
              </a:spcBef>
              <a:spcAft>
                <a:spcPts val="0"/>
              </a:spcAft>
              <a:buSzPts val="1600"/>
              <a:buChar char="●"/>
              <a:defRPr sz="1600"/>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103" name="Google Shape;1103;p11"/>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flipH="1">
            <a:off x="6118235" y="0"/>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a:off x="0"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6524623" y="0"/>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11"/>
          <p:cNvGrpSpPr/>
          <p:nvPr/>
        </p:nvGrpSpPr>
        <p:grpSpPr>
          <a:xfrm>
            <a:off x="7855910" y="4"/>
            <a:ext cx="1280726" cy="3383675"/>
            <a:chOff x="9196698" y="950579"/>
            <a:chExt cx="1280726" cy="3383675"/>
          </a:xfrm>
        </p:grpSpPr>
        <p:sp>
          <p:nvSpPr>
            <p:cNvPr id="1112" name="Google Shape;1112;p11"/>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1"/>
          <p:cNvGrpSpPr/>
          <p:nvPr/>
        </p:nvGrpSpPr>
        <p:grpSpPr>
          <a:xfrm rot="-5400000">
            <a:off x="6321128" y="2391309"/>
            <a:ext cx="1715384" cy="3918269"/>
            <a:chOff x="10706378" y="539509"/>
            <a:chExt cx="1715384" cy="3918269"/>
          </a:xfrm>
        </p:grpSpPr>
        <p:sp>
          <p:nvSpPr>
            <p:cNvPr id="1133" name="Google Shape;1133;p11"/>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 name="Google Shape;1150;p11"/>
          <p:cNvGrpSpPr/>
          <p:nvPr/>
        </p:nvGrpSpPr>
        <p:grpSpPr>
          <a:xfrm rot="-5400000">
            <a:off x="5632457" y="-1028869"/>
            <a:ext cx="737423" cy="2819744"/>
            <a:chOff x="12445182" y="1003506"/>
            <a:chExt cx="737423" cy="2819744"/>
          </a:xfrm>
        </p:grpSpPr>
        <p:sp>
          <p:nvSpPr>
            <p:cNvPr id="1151" name="Google Shape;1151;p11"/>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11"/>
          <p:cNvGrpSpPr/>
          <p:nvPr/>
        </p:nvGrpSpPr>
        <p:grpSpPr>
          <a:xfrm>
            <a:off x="-2" y="9"/>
            <a:ext cx="3985907" cy="3918269"/>
            <a:chOff x="2524675" y="238075"/>
            <a:chExt cx="1178600" cy="1158600"/>
          </a:xfrm>
        </p:grpSpPr>
        <p:sp>
          <p:nvSpPr>
            <p:cNvPr id="1169" name="Google Shape;1169;p11"/>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1"/>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1"/>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1"/>
          <p:cNvGrpSpPr/>
          <p:nvPr/>
        </p:nvGrpSpPr>
        <p:grpSpPr>
          <a:xfrm>
            <a:off x="-1" y="2590808"/>
            <a:ext cx="3840097" cy="2558635"/>
            <a:chOff x="235225" y="2771600"/>
            <a:chExt cx="3133750" cy="2088000"/>
          </a:xfrm>
        </p:grpSpPr>
        <p:sp>
          <p:nvSpPr>
            <p:cNvPr id="1224" name="Google Shape;1224;p11"/>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11"/>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11"/>
          <p:cNvGrpSpPr/>
          <p:nvPr/>
        </p:nvGrpSpPr>
        <p:grpSpPr>
          <a:xfrm>
            <a:off x="5954700" y="0"/>
            <a:ext cx="3189300" cy="1619850"/>
            <a:chOff x="4185675" y="845125"/>
            <a:chExt cx="3189300" cy="1619850"/>
          </a:xfrm>
        </p:grpSpPr>
        <p:sp>
          <p:nvSpPr>
            <p:cNvPr id="1231" name="Google Shape;1231;p11"/>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235"/>
        <p:cNvGrpSpPr/>
        <p:nvPr/>
      </p:nvGrpSpPr>
      <p:grpSpPr>
        <a:xfrm>
          <a:off x="0" y="0"/>
          <a:ext cx="0" cy="0"/>
          <a:chOff x="0" y="0"/>
          <a:chExt cx="0" cy="0"/>
        </a:xfrm>
      </p:grpSpPr>
      <p:grpSp>
        <p:nvGrpSpPr>
          <p:cNvPr id="1236" name="Google Shape;1236;p13"/>
          <p:cNvGrpSpPr/>
          <p:nvPr/>
        </p:nvGrpSpPr>
        <p:grpSpPr>
          <a:xfrm rot="-5400000" flipH="1">
            <a:off x="-794250" y="2742600"/>
            <a:ext cx="3189300" cy="1619850"/>
            <a:chOff x="4185675" y="845125"/>
            <a:chExt cx="3189300" cy="1619850"/>
          </a:xfrm>
        </p:grpSpPr>
        <p:sp>
          <p:nvSpPr>
            <p:cNvPr id="1237" name="Google Shape;1237;p13"/>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0" name="Google Shape;1240;p13"/>
          <p:cNvSpPr txBox="1">
            <a:spLocks noGrp="1"/>
          </p:cNvSpPr>
          <p:nvPr>
            <p:ph type="subTitle" idx="1"/>
          </p:nvPr>
        </p:nvSpPr>
        <p:spPr>
          <a:xfrm>
            <a:off x="1923800" y="1654019"/>
            <a:ext cx="2480100" cy="4488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Open Sans"/>
              <a:buNone/>
              <a:defRPr sz="1600">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1" name="Google Shape;1241;p13"/>
          <p:cNvSpPr txBox="1">
            <a:spLocks noGrp="1"/>
          </p:cNvSpPr>
          <p:nvPr>
            <p:ph type="subTitle" idx="2"/>
          </p:nvPr>
        </p:nvSpPr>
        <p:spPr>
          <a:xfrm>
            <a:off x="1923800" y="2000694"/>
            <a:ext cx="2480100" cy="574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2" name="Google Shape;1242;p13"/>
          <p:cNvSpPr txBox="1">
            <a:spLocks noGrp="1"/>
          </p:cNvSpPr>
          <p:nvPr>
            <p:ph type="title" hasCustomPrompt="1"/>
          </p:nvPr>
        </p:nvSpPr>
        <p:spPr>
          <a:xfrm>
            <a:off x="1923800" y="12602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43" name="Google Shape;1243;p13"/>
          <p:cNvSpPr txBox="1">
            <a:spLocks noGrp="1"/>
          </p:cNvSpPr>
          <p:nvPr>
            <p:ph type="subTitle" idx="3"/>
          </p:nvPr>
        </p:nvSpPr>
        <p:spPr>
          <a:xfrm>
            <a:off x="1923800" y="3276219"/>
            <a:ext cx="24801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4" name="Google Shape;1244;p13"/>
          <p:cNvSpPr txBox="1">
            <a:spLocks noGrp="1"/>
          </p:cNvSpPr>
          <p:nvPr>
            <p:ph type="subTitle" idx="4"/>
          </p:nvPr>
        </p:nvSpPr>
        <p:spPr>
          <a:xfrm>
            <a:off x="1923800" y="3622894"/>
            <a:ext cx="2480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5" name="Google Shape;1245;p13"/>
          <p:cNvSpPr txBox="1">
            <a:spLocks noGrp="1"/>
          </p:cNvSpPr>
          <p:nvPr>
            <p:ph type="title" idx="5" hasCustomPrompt="1"/>
          </p:nvPr>
        </p:nvSpPr>
        <p:spPr>
          <a:xfrm>
            <a:off x="1923800" y="28824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46" name="Google Shape;1246;p13"/>
          <p:cNvSpPr txBox="1">
            <a:spLocks noGrp="1"/>
          </p:cNvSpPr>
          <p:nvPr>
            <p:ph type="subTitle" idx="6"/>
          </p:nvPr>
        </p:nvSpPr>
        <p:spPr>
          <a:xfrm>
            <a:off x="4740100" y="1654019"/>
            <a:ext cx="24801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7" name="Google Shape;1247;p13"/>
          <p:cNvSpPr txBox="1">
            <a:spLocks noGrp="1"/>
          </p:cNvSpPr>
          <p:nvPr>
            <p:ph type="subTitle" idx="7"/>
          </p:nvPr>
        </p:nvSpPr>
        <p:spPr>
          <a:xfrm>
            <a:off x="4740100" y="2000694"/>
            <a:ext cx="2480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8" name="Google Shape;1248;p13"/>
          <p:cNvSpPr txBox="1">
            <a:spLocks noGrp="1"/>
          </p:cNvSpPr>
          <p:nvPr>
            <p:ph type="title" idx="8" hasCustomPrompt="1"/>
          </p:nvPr>
        </p:nvSpPr>
        <p:spPr>
          <a:xfrm>
            <a:off x="4821226" y="12602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49" name="Google Shape;1249;p13"/>
          <p:cNvSpPr txBox="1">
            <a:spLocks noGrp="1"/>
          </p:cNvSpPr>
          <p:nvPr>
            <p:ph type="subTitle" idx="9"/>
          </p:nvPr>
        </p:nvSpPr>
        <p:spPr>
          <a:xfrm>
            <a:off x="4740100" y="3276219"/>
            <a:ext cx="24801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0" name="Google Shape;1250;p13"/>
          <p:cNvSpPr txBox="1">
            <a:spLocks noGrp="1"/>
          </p:cNvSpPr>
          <p:nvPr>
            <p:ph type="subTitle" idx="13"/>
          </p:nvPr>
        </p:nvSpPr>
        <p:spPr>
          <a:xfrm>
            <a:off x="4740100" y="3622894"/>
            <a:ext cx="2480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1" name="Google Shape;1251;p13"/>
          <p:cNvSpPr txBox="1">
            <a:spLocks noGrp="1"/>
          </p:cNvSpPr>
          <p:nvPr>
            <p:ph type="title" idx="14" hasCustomPrompt="1"/>
          </p:nvPr>
        </p:nvSpPr>
        <p:spPr>
          <a:xfrm>
            <a:off x="4821226" y="28824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52" name="Google Shape;1252;p13"/>
          <p:cNvSpPr txBox="1">
            <a:spLocks noGrp="1"/>
          </p:cNvSpPr>
          <p:nvPr>
            <p:ph type="title" idx="15"/>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253" name="Google Shape;1253;p13"/>
          <p:cNvGrpSpPr/>
          <p:nvPr/>
        </p:nvGrpSpPr>
        <p:grpSpPr>
          <a:xfrm rot="10800000">
            <a:off x="5303899" y="8"/>
            <a:ext cx="3840097" cy="2558635"/>
            <a:chOff x="235225" y="2771600"/>
            <a:chExt cx="3133750" cy="2088000"/>
          </a:xfrm>
        </p:grpSpPr>
        <p:sp>
          <p:nvSpPr>
            <p:cNvPr id="1254" name="Google Shape;1254;p1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13"/>
          <p:cNvGrpSpPr/>
          <p:nvPr/>
        </p:nvGrpSpPr>
        <p:grpSpPr>
          <a:xfrm rot="-5400000">
            <a:off x="-1007424" y="2861265"/>
            <a:ext cx="3277907" cy="1263055"/>
            <a:chOff x="1766764" y="-4125385"/>
            <a:chExt cx="3277907" cy="1263055"/>
          </a:xfrm>
        </p:grpSpPr>
        <p:sp>
          <p:nvSpPr>
            <p:cNvPr id="1260" name="Google Shape;1260;p13"/>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13"/>
          <p:cNvGrpSpPr/>
          <p:nvPr/>
        </p:nvGrpSpPr>
        <p:grpSpPr>
          <a:xfrm rot="5400000">
            <a:off x="6873526" y="1007428"/>
            <a:ext cx="3277907" cy="1263055"/>
            <a:chOff x="1766764" y="-4125385"/>
            <a:chExt cx="3277907" cy="1263055"/>
          </a:xfrm>
        </p:grpSpPr>
        <p:sp>
          <p:nvSpPr>
            <p:cNvPr id="1287" name="Google Shape;1287;p13"/>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3"/>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3"/>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3"/>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13"/>
          <p:cNvGrpSpPr/>
          <p:nvPr/>
        </p:nvGrpSpPr>
        <p:grpSpPr>
          <a:xfrm>
            <a:off x="39701" y="-10"/>
            <a:ext cx="3277907" cy="1263055"/>
            <a:chOff x="1766764" y="-4125385"/>
            <a:chExt cx="3277907" cy="1263055"/>
          </a:xfrm>
        </p:grpSpPr>
        <p:sp>
          <p:nvSpPr>
            <p:cNvPr id="1314" name="Google Shape;1314;p13"/>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3"/>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3"/>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3"/>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3"/>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3"/>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3"/>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3"/>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3"/>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3"/>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3"/>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3"/>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3"/>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3"/>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340"/>
        <p:cNvGrpSpPr/>
        <p:nvPr/>
      </p:nvGrpSpPr>
      <p:grpSpPr>
        <a:xfrm>
          <a:off x="0" y="0"/>
          <a:ext cx="0" cy="0"/>
          <a:chOff x="0" y="0"/>
          <a:chExt cx="0" cy="0"/>
        </a:xfrm>
      </p:grpSpPr>
      <p:sp>
        <p:nvSpPr>
          <p:cNvPr id="1341" name="Google Shape;1341;p14"/>
          <p:cNvSpPr txBox="1">
            <a:spLocks noGrp="1"/>
          </p:cNvSpPr>
          <p:nvPr>
            <p:ph type="subTitle" idx="1"/>
          </p:nvPr>
        </p:nvSpPr>
        <p:spPr>
          <a:xfrm>
            <a:off x="3689250" y="2870375"/>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342" name="Google Shape;1342;p14"/>
          <p:cNvSpPr txBox="1">
            <a:spLocks noGrp="1"/>
          </p:cNvSpPr>
          <p:nvPr>
            <p:ph type="subTitle" idx="2"/>
          </p:nvPr>
        </p:nvSpPr>
        <p:spPr>
          <a:xfrm>
            <a:off x="3480300" y="3218169"/>
            <a:ext cx="2183400" cy="76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3" name="Google Shape;1343;p14"/>
          <p:cNvSpPr txBox="1">
            <a:spLocks noGrp="1"/>
          </p:cNvSpPr>
          <p:nvPr>
            <p:ph type="subTitle" idx="3"/>
          </p:nvPr>
        </p:nvSpPr>
        <p:spPr>
          <a:xfrm>
            <a:off x="6266775" y="2870375"/>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344" name="Google Shape;1344;p14"/>
          <p:cNvSpPr txBox="1">
            <a:spLocks noGrp="1"/>
          </p:cNvSpPr>
          <p:nvPr>
            <p:ph type="subTitle" idx="4"/>
          </p:nvPr>
        </p:nvSpPr>
        <p:spPr>
          <a:xfrm>
            <a:off x="6057825" y="3218169"/>
            <a:ext cx="2183400" cy="76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5" name="Google Shape;1345;p14"/>
          <p:cNvSpPr txBox="1">
            <a:spLocks noGrp="1"/>
          </p:cNvSpPr>
          <p:nvPr>
            <p:ph type="subTitle" idx="5"/>
          </p:nvPr>
        </p:nvSpPr>
        <p:spPr>
          <a:xfrm>
            <a:off x="1111725" y="2870375"/>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346" name="Google Shape;1346;p14"/>
          <p:cNvSpPr txBox="1">
            <a:spLocks noGrp="1"/>
          </p:cNvSpPr>
          <p:nvPr>
            <p:ph type="subTitle" idx="6"/>
          </p:nvPr>
        </p:nvSpPr>
        <p:spPr>
          <a:xfrm>
            <a:off x="902775" y="3218169"/>
            <a:ext cx="2183400" cy="76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7" name="Google Shape;1347;p14"/>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348" name="Google Shape;1348;p14"/>
          <p:cNvGrpSpPr/>
          <p:nvPr/>
        </p:nvGrpSpPr>
        <p:grpSpPr>
          <a:xfrm>
            <a:off x="-2" y="9"/>
            <a:ext cx="3985907" cy="3918269"/>
            <a:chOff x="2524675" y="238075"/>
            <a:chExt cx="1178600" cy="1158600"/>
          </a:xfrm>
        </p:grpSpPr>
        <p:sp>
          <p:nvSpPr>
            <p:cNvPr id="1349" name="Google Shape;1349;p14"/>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3" name="Google Shape;1403;p14"/>
          <p:cNvGrpSpPr/>
          <p:nvPr/>
        </p:nvGrpSpPr>
        <p:grpSpPr>
          <a:xfrm rot="10800000">
            <a:off x="5303899" y="8"/>
            <a:ext cx="3840097" cy="2558635"/>
            <a:chOff x="235225" y="2771600"/>
            <a:chExt cx="3133750" cy="2088000"/>
          </a:xfrm>
        </p:grpSpPr>
        <p:sp>
          <p:nvSpPr>
            <p:cNvPr id="1404" name="Google Shape;1404;p1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4"/>
          <p:cNvGrpSpPr/>
          <p:nvPr/>
        </p:nvGrpSpPr>
        <p:grpSpPr>
          <a:xfrm rot="-5400000" flipH="1">
            <a:off x="-784725" y="2727175"/>
            <a:ext cx="3189300" cy="1619850"/>
            <a:chOff x="4185675" y="845125"/>
            <a:chExt cx="3189300" cy="1619850"/>
          </a:xfrm>
        </p:grpSpPr>
        <p:sp>
          <p:nvSpPr>
            <p:cNvPr id="1410" name="Google Shape;1410;p14"/>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4"/>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4"/>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4"/>
          <p:cNvGrpSpPr/>
          <p:nvPr/>
        </p:nvGrpSpPr>
        <p:grpSpPr>
          <a:xfrm>
            <a:off x="5866101" y="3895490"/>
            <a:ext cx="3277907" cy="1263055"/>
            <a:chOff x="1766764" y="-4125385"/>
            <a:chExt cx="3277907" cy="1263055"/>
          </a:xfrm>
        </p:grpSpPr>
        <p:sp>
          <p:nvSpPr>
            <p:cNvPr id="1414" name="Google Shape;1414;p1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list">
  <p:cSld name="CUSTOM_3">
    <p:spTree>
      <p:nvGrpSpPr>
        <p:cNvPr id="1" name="Shape 1440"/>
        <p:cNvGrpSpPr/>
        <p:nvPr/>
      </p:nvGrpSpPr>
      <p:grpSpPr>
        <a:xfrm>
          <a:off x="0" y="0"/>
          <a:ext cx="0" cy="0"/>
          <a:chOff x="0" y="0"/>
          <a:chExt cx="0" cy="0"/>
        </a:xfrm>
      </p:grpSpPr>
      <p:sp>
        <p:nvSpPr>
          <p:cNvPr id="1441" name="Google Shape;1441;p15"/>
          <p:cNvSpPr txBox="1">
            <a:spLocks noGrp="1"/>
          </p:cNvSpPr>
          <p:nvPr>
            <p:ph type="body" idx="1"/>
          </p:nvPr>
        </p:nvSpPr>
        <p:spPr>
          <a:xfrm>
            <a:off x="2024550" y="1330650"/>
            <a:ext cx="5094900" cy="27870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sz="1500"/>
            </a:lvl1pPr>
            <a:lvl2pPr marL="914400" lvl="1" indent="-323850">
              <a:spcBef>
                <a:spcPts val="100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1442" name="Google Shape;1442;p15"/>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1443" name="Google Shape;1443;p15"/>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5"/>
          <p:cNvSpPr/>
          <p:nvPr/>
        </p:nvSpPr>
        <p:spPr>
          <a:xfrm>
            <a:off x="6524623" y="0"/>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5"/>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5"/>
          <p:cNvGrpSpPr/>
          <p:nvPr/>
        </p:nvGrpSpPr>
        <p:grpSpPr>
          <a:xfrm>
            <a:off x="7855910" y="4"/>
            <a:ext cx="1280726" cy="3383675"/>
            <a:chOff x="9196698" y="950579"/>
            <a:chExt cx="1280726" cy="3383675"/>
          </a:xfrm>
        </p:grpSpPr>
        <p:sp>
          <p:nvSpPr>
            <p:cNvPr id="1447" name="Google Shape;1447;p15"/>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5"/>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5"/>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5"/>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5"/>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5"/>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5"/>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5"/>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5"/>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5"/>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5"/>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5"/>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5"/>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5"/>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5"/>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5"/>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15"/>
          <p:cNvGrpSpPr/>
          <p:nvPr/>
        </p:nvGrpSpPr>
        <p:grpSpPr>
          <a:xfrm rot="-5400000">
            <a:off x="6321128" y="2391309"/>
            <a:ext cx="1715384" cy="3918269"/>
            <a:chOff x="10706378" y="539509"/>
            <a:chExt cx="1715384" cy="3918269"/>
          </a:xfrm>
        </p:grpSpPr>
        <p:sp>
          <p:nvSpPr>
            <p:cNvPr id="1468" name="Google Shape;1468;p15"/>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15"/>
          <p:cNvGrpSpPr/>
          <p:nvPr/>
        </p:nvGrpSpPr>
        <p:grpSpPr>
          <a:xfrm rot="-5400000">
            <a:off x="5632457" y="-1028869"/>
            <a:ext cx="737423" cy="2819744"/>
            <a:chOff x="12445182" y="1003506"/>
            <a:chExt cx="737423" cy="2819744"/>
          </a:xfrm>
        </p:grpSpPr>
        <p:sp>
          <p:nvSpPr>
            <p:cNvPr id="1486" name="Google Shape;1486;p15"/>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5"/>
          <p:cNvGrpSpPr/>
          <p:nvPr/>
        </p:nvGrpSpPr>
        <p:grpSpPr>
          <a:xfrm>
            <a:off x="-2" y="9"/>
            <a:ext cx="3985907" cy="3918269"/>
            <a:chOff x="2524675" y="238075"/>
            <a:chExt cx="1178600" cy="1158600"/>
          </a:xfrm>
        </p:grpSpPr>
        <p:sp>
          <p:nvSpPr>
            <p:cNvPr id="1504" name="Google Shape;1504;p15"/>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5"/>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5"/>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5"/>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5"/>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5"/>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5"/>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5"/>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5"/>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5"/>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5"/>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5"/>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5"/>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5"/>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5"/>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5"/>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5"/>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5"/>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5"/>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5"/>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5"/>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5"/>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5"/>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5"/>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5"/>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5"/>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5"/>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5"/>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5"/>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5"/>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5"/>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5"/>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5"/>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5"/>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5"/>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5"/>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5"/>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5"/>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5"/>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5"/>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5"/>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5"/>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5"/>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5"/>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5"/>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5"/>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15"/>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15"/>
          <p:cNvGrpSpPr/>
          <p:nvPr/>
        </p:nvGrpSpPr>
        <p:grpSpPr>
          <a:xfrm>
            <a:off x="5954700" y="0"/>
            <a:ext cx="3189300" cy="1619850"/>
            <a:chOff x="4185675" y="845125"/>
            <a:chExt cx="3189300" cy="1619850"/>
          </a:xfrm>
        </p:grpSpPr>
        <p:sp>
          <p:nvSpPr>
            <p:cNvPr id="1560" name="Google Shape;1560;p15"/>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5"/>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5"/>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563"/>
        <p:cNvGrpSpPr/>
        <p:nvPr/>
      </p:nvGrpSpPr>
      <p:grpSpPr>
        <a:xfrm>
          <a:off x="0" y="0"/>
          <a:ext cx="0" cy="0"/>
          <a:chOff x="0" y="0"/>
          <a:chExt cx="0" cy="0"/>
        </a:xfrm>
      </p:grpSpPr>
      <p:grpSp>
        <p:nvGrpSpPr>
          <p:cNvPr id="1564" name="Google Shape;1564;p16"/>
          <p:cNvGrpSpPr/>
          <p:nvPr/>
        </p:nvGrpSpPr>
        <p:grpSpPr>
          <a:xfrm>
            <a:off x="39701" y="-10"/>
            <a:ext cx="3277907" cy="1263055"/>
            <a:chOff x="1766764" y="-4125385"/>
            <a:chExt cx="3277907" cy="1263055"/>
          </a:xfrm>
        </p:grpSpPr>
        <p:sp>
          <p:nvSpPr>
            <p:cNvPr id="1565" name="Google Shape;1565;p16"/>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6"/>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6"/>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6"/>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6"/>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6"/>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6"/>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6"/>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6"/>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6"/>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6"/>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6"/>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6"/>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6"/>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6"/>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6"/>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6"/>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6"/>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6"/>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6"/>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6"/>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6"/>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6"/>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6"/>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6"/>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6"/>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1" name="Google Shape;1591;p16"/>
          <p:cNvSpPr txBox="1">
            <a:spLocks noGrp="1"/>
          </p:cNvSpPr>
          <p:nvPr>
            <p:ph type="subTitle" idx="1"/>
          </p:nvPr>
        </p:nvSpPr>
        <p:spPr>
          <a:xfrm>
            <a:off x="1672838" y="1459822"/>
            <a:ext cx="24375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2" name="Google Shape;1592;p16"/>
          <p:cNvSpPr txBox="1">
            <a:spLocks noGrp="1"/>
          </p:cNvSpPr>
          <p:nvPr>
            <p:ph type="subTitle" idx="2"/>
          </p:nvPr>
        </p:nvSpPr>
        <p:spPr>
          <a:xfrm>
            <a:off x="1679574" y="1811275"/>
            <a:ext cx="2633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3" name="Google Shape;1593;p16"/>
          <p:cNvSpPr txBox="1">
            <a:spLocks noGrp="1"/>
          </p:cNvSpPr>
          <p:nvPr>
            <p:ph type="subTitle" idx="3"/>
          </p:nvPr>
        </p:nvSpPr>
        <p:spPr>
          <a:xfrm>
            <a:off x="1672838" y="2777222"/>
            <a:ext cx="24375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4" name="Google Shape;1594;p16"/>
          <p:cNvSpPr txBox="1">
            <a:spLocks noGrp="1"/>
          </p:cNvSpPr>
          <p:nvPr>
            <p:ph type="subTitle" idx="4"/>
          </p:nvPr>
        </p:nvSpPr>
        <p:spPr>
          <a:xfrm>
            <a:off x="1679500" y="3128675"/>
            <a:ext cx="2633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5" name="Google Shape;1595;p16"/>
          <p:cNvSpPr txBox="1">
            <a:spLocks noGrp="1"/>
          </p:cNvSpPr>
          <p:nvPr>
            <p:ph type="subTitle" idx="5"/>
          </p:nvPr>
        </p:nvSpPr>
        <p:spPr>
          <a:xfrm>
            <a:off x="5644438" y="1459822"/>
            <a:ext cx="23946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6" name="Google Shape;1596;p16"/>
          <p:cNvSpPr txBox="1">
            <a:spLocks noGrp="1"/>
          </p:cNvSpPr>
          <p:nvPr>
            <p:ph type="subTitle" idx="6"/>
          </p:nvPr>
        </p:nvSpPr>
        <p:spPr>
          <a:xfrm>
            <a:off x="5644438" y="1811272"/>
            <a:ext cx="2633400" cy="60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7" name="Google Shape;1597;p16"/>
          <p:cNvSpPr txBox="1">
            <a:spLocks noGrp="1"/>
          </p:cNvSpPr>
          <p:nvPr>
            <p:ph type="subTitle" idx="7"/>
          </p:nvPr>
        </p:nvSpPr>
        <p:spPr>
          <a:xfrm>
            <a:off x="5644438" y="2777222"/>
            <a:ext cx="23946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8" name="Google Shape;1598;p16"/>
          <p:cNvSpPr txBox="1">
            <a:spLocks noGrp="1"/>
          </p:cNvSpPr>
          <p:nvPr>
            <p:ph type="subTitle" idx="8"/>
          </p:nvPr>
        </p:nvSpPr>
        <p:spPr>
          <a:xfrm>
            <a:off x="5644438" y="3128672"/>
            <a:ext cx="2633400" cy="60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9" name="Google Shape;1599;p16"/>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600" name="Google Shape;1600;p16"/>
          <p:cNvGrpSpPr/>
          <p:nvPr/>
        </p:nvGrpSpPr>
        <p:grpSpPr>
          <a:xfrm rot="10800000" flipH="1">
            <a:off x="12" y="-12"/>
            <a:ext cx="1653219" cy="1712776"/>
            <a:chOff x="-13316" y="2920278"/>
            <a:chExt cx="2145923" cy="2223230"/>
          </a:xfrm>
        </p:grpSpPr>
        <p:grpSp>
          <p:nvGrpSpPr>
            <p:cNvPr id="1601" name="Google Shape;1601;p16"/>
            <p:cNvGrpSpPr/>
            <p:nvPr/>
          </p:nvGrpSpPr>
          <p:grpSpPr>
            <a:xfrm>
              <a:off x="-13316" y="2920278"/>
              <a:ext cx="2145923" cy="2223230"/>
              <a:chOff x="-13316" y="2920278"/>
              <a:chExt cx="2145923" cy="2223230"/>
            </a:xfrm>
          </p:grpSpPr>
          <p:sp>
            <p:nvSpPr>
              <p:cNvPr id="1602" name="Google Shape;1602;p16"/>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6"/>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4" name="Google Shape;1604;p16"/>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5" name="Google Shape;1605;p16"/>
          <p:cNvGrpSpPr/>
          <p:nvPr/>
        </p:nvGrpSpPr>
        <p:grpSpPr>
          <a:xfrm flipH="1">
            <a:off x="5303899" y="2549283"/>
            <a:ext cx="3840097" cy="2558635"/>
            <a:chOff x="235225" y="2771600"/>
            <a:chExt cx="3133750" cy="2088000"/>
          </a:xfrm>
        </p:grpSpPr>
        <p:sp>
          <p:nvSpPr>
            <p:cNvPr id="1606" name="Google Shape;1606;p16"/>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6"/>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6"/>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6"/>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6"/>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16"/>
          <p:cNvGrpSpPr/>
          <p:nvPr/>
        </p:nvGrpSpPr>
        <p:grpSpPr>
          <a:xfrm>
            <a:off x="5866101" y="3880440"/>
            <a:ext cx="3277907" cy="1263055"/>
            <a:chOff x="1766764" y="-4125385"/>
            <a:chExt cx="3277907" cy="1263055"/>
          </a:xfrm>
        </p:grpSpPr>
        <p:sp>
          <p:nvSpPr>
            <p:cNvPr id="1612" name="Google Shape;1612;p16"/>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6"/>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6"/>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6"/>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6"/>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6"/>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6"/>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6"/>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6"/>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6"/>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6"/>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6"/>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6"/>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6"/>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6"/>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6"/>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6"/>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6"/>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6"/>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6"/>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6"/>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6"/>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6"/>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6"/>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6"/>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638"/>
        <p:cNvGrpSpPr/>
        <p:nvPr/>
      </p:nvGrpSpPr>
      <p:grpSpPr>
        <a:xfrm>
          <a:off x="0" y="0"/>
          <a:ext cx="0" cy="0"/>
          <a:chOff x="0" y="0"/>
          <a:chExt cx="0" cy="0"/>
        </a:xfrm>
      </p:grpSpPr>
      <p:grpSp>
        <p:nvGrpSpPr>
          <p:cNvPr id="1639" name="Google Shape;1639;p17"/>
          <p:cNvGrpSpPr/>
          <p:nvPr/>
        </p:nvGrpSpPr>
        <p:grpSpPr>
          <a:xfrm>
            <a:off x="39701" y="-10"/>
            <a:ext cx="3277907" cy="1263055"/>
            <a:chOff x="1766764" y="-4125385"/>
            <a:chExt cx="3277907" cy="1263055"/>
          </a:xfrm>
        </p:grpSpPr>
        <p:sp>
          <p:nvSpPr>
            <p:cNvPr id="1640" name="Google Shape;1640;p17"/>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17"/>
          <p:cNvSpPr txBox="1">
            <a:spLocks noGrp="1"/>
          </p:cNvSpPr>
          <p:nvPr>
            <p:ph type="subTitle" idx="1"/>
          </p:nvPr>
        </p:nvSpPr>
        <p:spPr>
          <a:xfrm>
            <a:off x="3689242" y="1333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67" name="Google Shape;1667;p17"/>
          <p:cNvSpPr txBox="1">
            <a:spLocks noGrp="1"/>
          </p:cNvSpPr>
          <p:nvPr>
            <p:ph type="subTitle" idx="2"/>
          </p:nvPr>
        </p:nvSpPr>
        <p:spPr>
          <a:xfrm>
            <a:off x="3331942" y="1684475"/>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68" name="Google Shape;1668;p17"/>
          <p:cNvSpPr txBox="1">
            <a:spLocks noGrp="1"/>
          </p:cNvSpPr>
          <p:nvPr>
            <p:ph type="subTitle" idx="3"/>
          </p:nvPr>
        </p:nvSpPr>
        <p:spPr>
          <a:xfrm>
            <a:off x="6307983" y="1333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69" name="Google Shape;1669;p17"/>
          <p:cNvSpPr txBox="1">
            <a:spLocks noGrp="1"/>
          </p:cNvSpPr>
          <p:nvPr>
            <p:ph type="subTitle" idx="4"/>
          </p:nvPr>
        </p:nvSpPr>
        <p:spPr>
          <a:xfrm>
            <a:off x="5950683" y="1684475"/>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0" name="Google Shape;1670;p17"/>
          <p:cNvSpPr txBox="1">
            <a:spLocks noGrp="1"/>
          </p:cNvSpPr>
          <p:nvPr>
            <p:ph type="subTitle" idx="5"/>
          </p:nvPr>
        </p:nvSpPr>
        <p:spPr>
          <a:xfrm>
            <a:off x="1070525" y="1333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1" name="Google Shape;1671;p17"/>
          <p:cNvSpPr txBox="1">
            <a:spLocks noGrp="1"/>
          </p:cNvSpPr>
          <p:nvPr>
            <p:ph type="subTitle" idx="6"/>
          </p:nvPr>
        </p:nvSpPr>
        <p:spPr>
          <a:xfrm>
            <a:off x="713225" y="1684550"/>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2" name="Google Shape;1672;p17"/>
          <p:cNvSpPr txBox="1">
            <a:spLocks noGrp="1"/>
          </p:cNvSpPr>
          <p:nvPr>
            <p:ph type="subTitle" idx="7"/>
          </p:nvPr>
        </p:nvSpPr>
        <p:spPr>
          <a:xfrm>
            <a:off x="3689242" y="2931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3" name="Google Shape;1673;p17"/>
          <p:cNvSpPr txBox="1">
            <a:spLocks noGrp="1"/>
          </p:cNvSpPr>
          <p:nvPr>
            <p:ph type="subTitle" idx="8"/>
          </p:nvPr>
        </p:nvSpPr>
        <p:spPr>
          <a:xfrm>
            <a:off x="3331942" y="3281838"/>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4" name="Google Shape;1674;p17"/>
          <p:cNvSpPr txBox="1">
            <a:spLocks noGrp="1"/>
          </p:cNvSpPr>
          <p:nvPr>
            <p:ph type="subTitle" idx="9"/>
          </p:nvPr>
        </p:nvSpPr>
        <p:spPr>
          <a:xfrm>
            <a:off x="6307983" y="2931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5" name="Google Shape;1675;p17"/>
          <p:cNvSpPr txBox="1">
            <a:spLocks noGrp="1"/>
          </p:cNvSpPr>
          <p:nvPr>
            <p:ph type="subTitle" idx="13"/>
          </p:nvPr>
        </p:nvSpPr>
        <p:spPr>
          <a:xfrm>
            <a:off x="5950683" y="3281838"/>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6" name="Google Shape;1676;p17"/>
          <p:cNvSpPr txBox="1">
            <a:spLocks noGrp="1"/>
          </p:cNvSpPr>
          <p:nvPr>
            <p:ph type="subTitle" idx="14"/>
          </p:nvPr>
        </p:nvSpPr>
        <p:spPr>
          <a:xfrm>
            <a:off x="1070525" y="2931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7" name="Google Shape;1677;p17"/>
          <p:cNvSpPr txBox="1">
            <a:spLocks noGrp="1"/>
          </p:cNvSpPr>
          <p:nvPr>
            <p:ph type="subTitle" idx="15"/>
          </p:nvPr>
        </p:nvSpPr>
        <p:spPr>
          <a:xfrm>
            <a:off x="713225" y="3281838"/>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8" name="Google Shape;1678;p17"/>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679" name="Google Shape;1679;p17"/>
          <p:cNvGrpSpPr/>
          <p:nvPr/>
        </p:nvGrpSpPr>
        <p:grpSpPr>
          <a:xfrm rot="10800000">
            <a:off x="5303899" y="8"/>
            <a:ext cx="3840097" cy="2558635"/>
            <a:chOff x="235225" y="2771600"/>
            <a:chExt cx="3133750" cy="2088000"/>
          </a:xfrm>
        </p:grpSpPr>
        <p:sp>
          <p:nvSpPr>
            <p:cNvPr id="1680" name="Google Shape;1680;p1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5" name="Google Shape;1685;p17"/>
          <p:cNvGrpSpPr/>
          <p:nvPr/>
        </p:nvGrpSpPr>
        <p:grpSpPr>
          <a:xfrm rot="10800000" flipH="1">
            <a:off x="-1" y="8"/>
            <a:ext cx="3840097" cy="2558635"/>
            <a:chOff x="235225" y="2771600"/>
            <a:chExt cx="3133750" cy="2088000"/>
          </a:xfrm>
        </p:grpSpPr>
        <p:sp>
          <p:nvSpPr>
            <p:cNvPr id="1686" name="Google Shape;1686;p1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1" name="Google Shape;1691;p17"/>
          <p:cNvGrpSpPr/>
          <p:nvPr/>
        </p:nvGrpSpPr>
        <p:grpSpPr>
          <a:xfrm>
            <a:off x="5858251" y="-10"/>
            <a:ext cx="3277907" cy="1263055"/>
            <a:chOff x="1766764" y="-4125385"/>
            <a:chExt cx="3277907" cy="1263055"/>
          </a:xfrm>
        </p:grpSpPr>
        <p:sp>
          <p:nvSpPr>
            <p:cNvPr id="1692" name="Google Shape;1692;p17"/>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7"/>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7"/>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7"/>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7"/>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7"/>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7"/>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7"/>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7"/>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7"/>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1718"/>
        <p:cNvGrpSpPr/>
        <p:nvPr/>
      </p:nvGrpSpPr>
      <p:grpSpPr>
        <a:xfrm>
          <a:off x="0" y="0"/>
          <a:ext cx="0" cy="0"/>
          <a:chOff x="0" y="0"/>
          <a:chExt cx="0" cy="0"/>
        </a:xfrm>
      </p:grpSpPr>
      <p:grpSp>
        <p:nvGrpSpPr>
          <p:cNvPr id="1719" name="Google Shape;1719;p18"/>
          <p:cNvGrpSpPr/>
          <p:nvPr/>
        </p:nvGrpSpPr>
        <p:grpSpPr>
          <a:xfrm>
            <a:off x="-13316" y="-76200"/>
            <a:ext cx="9164698" cy="5208136"/>
            <a:chOff x="-13316" y="0"/>
            <a:chExt cx="9164698" cy="5208136"/>
          </a:xfrm>
        </p:grpSpPr>
        <p:sp>
          <p:nvSpPr>
            <p:cNvPr id="1720" name="Google Shape;1720;p18"/>
            <p:cNvSpPr/>
            <p:nvPr/>
          </p:nvSpPr>
          <p:spPr>
            <a:xfrm rot="-5400000">
              <a:off x="7250175" y="38665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rot="10800000">
              <a:off x="-13306" y="64636"/>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rot="10800000">
              <a:off x="-13316" y="64644"/>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rot="10800000" flipH="1">
              <a:off x="7005459" y="6463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rot="10800000">
              <a:off x="-5928" y="4190754"/>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7099721" y="3732512"/>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6" name="Google Shape;1726;p18"/>
            <p:cNvGrpSpPr/>
            <p:nvPr/>
          </p:nvGrpSpPr>
          <p:grpSpPr>
            <a:xfrm rot="10800000">
              <a:off x="1431" y="1824456"/>
              <a:ext cx="1280726" cy="3383675"/>
              <a:chOff x="9196698" y="950579"/>
              <a:chExt cx="1280726" cy="3383675"/>
            </a:xfrm>
          </p:grpSpPr>
          <p:sp>
            <p:nvSpPr>
              <p:cNvPr id="1727" name="Google Shape;1727;p18"/>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7" name="Google Shape;1747;p18"/>
            <p:cNvGrpSpPr/>
            <p:nvPr/>
          </p:nvGrpSpPr>
          <p:grpSpPr>
            <a:xfrm rot="5400000">
              <a:off x="1101555" y="-1101443"/>
              <a:ext cx="1715384" cy="3918269"/>
              <a:chOff x="10706378" y="539509"/>
              <a:chExt cx="1715384" cy="3918269"/>
            </a:xfrm>
          </p:grpSpPr>
          <p:sp>
            <p:nvSpPr>
              <p:cNvPr id="1748" name="Google Shape;1748;p18"/>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8"/>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8"/>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5" name="Google Shape;1765;p18"/>
            <p:cNvGrpSpPr/>
            <p:nvPr/>
          </p:nvGrpSpPr>
          <p:grpSpPr>
            <a:xfrm rot="5400000">
              <a:off x="2768187" y="3417261"/>
              <a:ext cx="737423" cy="2819744"/>
              <a:chOff x="12445182" y="1003506"/>
              <a:chExt cx="737423" cy="2819744"/>
            </a:xfrm>
          </p:grpSpPr>
          <p:sp>
            <p:nvSpPr>
              <p:cNvPr id="1766" name="Google Shape;1766;p18"/>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18"/>
            <p:cNvGrpSpPr/>
            <p:nvPr/>
          </p:nvGrpSpPr>
          <p:grpSpPr>
            <a:xfrm rot="10800000">
              <a:off x="5152162" y="1289857"/>
              <a:ext cx="3985907" cy="3918269"/>
              <a:chOff x="2524675" y="238075"/>
              <a:chExt cx="1178600" cy="1158600"/>
            </a:xfrm>
          </p:grpSpPr>
          <p:sp>
            <p:nvSpPr>
              <p:cNvPr id="1784" name="Google Shape;1784;p1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18"/>
            <p:cNvGrpSpPr/>
            <p:nvPr/>
          </p:nvGrpSpPr>
          <p:grpSpPr>
            <a:xfrm rot="10800000">
              <a:off x="5297971" y="58692"/>
              <a:ext cx="3840097" cy="2558635"/>
              <a:chOff x="235225" y="2771600"/>
              <a:chExt cx="3133750" cy="2088000"/>
            </a:xfrm>
          </p:grpSpPr>
          <p:sp>
            <p:nvSpPr>
              <p:cNvPr id="1839" name="Google Shape;1839;p1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4" name="Google Shape;1844;p18"/>
            <p:cNvSpPr/>
            <p:nvPr/>
          </p:nvSpPr>
          <p:spPr>
            <a:xfrm rot="10800000" flipH="1">
              <a:off x="7725354" y="4664761"/>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5" name="Google Shape;1845;p18"/>
            <p:cNvGrpSpPr/>
            <p:nvPr/>
          </p:nvGrpSpPr>
          <p:grpSpPr>
            <a:xfrm rot="10800000">
              <a:off x="-5933" y="3588286"/>
              <a:ext cx="3189300" cy="1619850"/>
              <a:chOff x="4185675" y="845125"/>
              <a:chExt cx="3189300" cy="1619850"/>
            </a:xfrm>
          </p:grpSpPr>
          <p:sp>
            <p:nvSpPr>
              <p:cNvPr id="1846" name="Google Shape;1846;p18"/>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49" name="Google Shape;1849;p18"/>
          <p:cNvSpPr txBox="1">
            <a:spLocks noGrp="1"/>
          </p:cNvSpPr>
          <p:nvPr>
            <p:ph type="title"/>
          </p:nvPr>
        </p:nvSpPr>
        <p:spPr>
          <a:xfrm>
            <a:off x="2952375" y="792400"/>
            <a:ext cx="3677100" cy="458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0" name="Google Shape;1850;p18"/>
          <p:cNvSpPr txBox="1"/>
          <p:nvPr/>
        </p:nvSpPr>
        <p:spPr>
          <a:xfrm>
            <a:off x="901075" y="3134675"/>
            <a:ext cx="7529700" cy="676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500">
                <a:solidFill>
                  <a:schemeClr val="dk1"/>
                </a:solidFill>
                <a:latin typeface="Manjari"/>
                <a:ea typeface="Manjari"/>
                <a:cs typeface="Manjari"/>
                <a:sym typeface="Manjari"/>
              </a:rPr>
              <a:t>CREDITS: This presentation template was created by </a:t>
            </a:r>
            <a:r>
              <a:rPr lang="en" sz="1500" b="1">
                <a:solidFill>
                  <a:schemeClr val="dk1"/>
                </a:solidFill>
                <a:uFill>
                  <a:noFill/>
                </a:uFill>
                <a:latin typeface="Manjari"/>
                <a:ea typeface="Manjari"/>
                <a:cs typeface="Manjari"/>
                <a:sym typeface="Manjari"/>
                <a:hlinkClick r:id="rId2">
                  <a:extLst>
                    <a:ext uri="{A12FA001-AC4F-418D-AE19-62706E023703}">
                      <ahyp:hlinkClr xmlns:ahyp="http://schemas.microsoft.com/office/drawing/2018/hyperlinkcolor" val="tx"/>
                    </a:ext>
                  </a:extLst>
                </a:hlinkClick>
              </a:rPr>
              <a:t>Slidesgo</a:t>
            </a:r>
            <a:r>
              <a:rPr lang="en" sz="1500">
                <a:solidFill>
                  <a:schemeClr val="dk1"/>
                </a:solidFill>
                <a:latin typeface="Manjari"/>
                <a:ea typeface="Manjari"/>
                <a:cs typeface="Manjari"/>
                <a:sym typeface="Manjari"/>
              </a:rPr>
              <a:t>, including icons</a:t>
            </a:r>
            <a:endParaRPr sz="1500">
              <a:solidFill>
                <a:schemeClr val="dk1"/>
              </a:solidFill>
              <a:latin typeface="Manjari"/>
              <a:ea typeface="Manjari"/>
              <a:cs typeface="Manjari"/>
              <a:sym typeface="Manjari"/>
            </a:endParaRPr>
          </a:p>
          <a:p>
            <a:pPr marL="0" lvl="0" indent="0" algn="ctr" rtl="0">
              <a:lnSpc>
                <a:spcPct val="100000"/>
              </a:lnSpc>
              <a:spcBef>
                <a:spcPts val="0"/>
              </a:spcBef>
              <a:spcAft>
                <a:spcPts val="0"/>
              </a:spcAft>
              <a:buNone/>
            </a:pPr>
            <a:r>
              <a:rPr lang="en" sz="1500">
                <a:solidFill>
                  <a:schemeClr val="dk1"/>
                </a:solidFill>
                <a:latin typeface="Manjari"/>
                <a:ea typeface="Manjari"/>
                <a:cs typeface="Manjari"/>
                <a:sym typeface="Manjari"/>
              </a:rPr>
              <a:t>by </a:t>
            </a:r>
            <a:r>
              <a:rPr lang="en" sz="15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Flaticon</a:t>
            </a:r>
            <a:r>
              <a:rPr lang="en" sz="1500">
                <a:solidFill>
                  <a:schemeClr val="dk1"/>
                </a:solidFill>
                <a:latin typeface="Manjari"/>
                <a:ea typeface="Manjari"/>
                <a:cs typeface="Manjari"/>
                <a:sym typeface="Manjari"/>
              </a:rPr>
              <a:t>, infographics &amp; images by </a:t>
            </a:r>
            <a:r>
              <a:rPr lang="en" sz="15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Freepik</a:t>
            </a:r>
            <a:endParaRPr sz="1500" b="1">
              <a:solidFill>
                <a:schemeClr val="dk1"/>
              </a:solidFill>
              <a:latin typeface="Manjari"/>
              <a:ea typeface="Manjari"/>
              <a:cs typeface="Manjari"/>
              <a:sym typeface="Manjari"/>
            </a:endParaRPr>
          </a:p>
        </p:txBody>
      </p:sp>
      <p:sp>
        <p:nvSpPr>
          <p:cNvPr id="1851" name="Google Shape;1851;p18"/>
          <p:cNvSpPr txBox="1">
            <a:spLocks noGrp="1"/>
          </p:cNvSpPr>
          <p:nvPr>
            <p:ph type="subTitle" idx="1"/>
          </p:nvPr>
        </p:nvSpPr>
        <p:spPr>
          <a:xfrm>
            <a:off x="713275" y="4135975"/>
            <a:ext cx="7717500" cy="3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2" name="Google Shape;1852;p18"/>
          <p:cNvSpPr txBox="1">
            <a:spLocks noGrp="1"/>
          </p:cNvSpPr>
          <p:nvPr>
            <p:ph type="subTitle" idx="2"/>
          </p:nvPr>
        </p:nvSpPr>
        <p:spPr>
          <a:xfrm>
            <a:off x="713225" y="1444825"/>
            <a:ext cx="7717500" cy="9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500"/>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CUSTOM_8">
    <p:spTree>
      <p:nvGrpSpPr>
        <p:cNvPr id="1" name="Shape 1853"/>
        <p:cNvGrpSpPr/>
        <p:nvPr/>
      </p:nvGrpSpPr>
      <p:grpSpPr>
        <a:xfrm>
          <a:off x="0" y="0"/>
          <a:ext cx="0" cy="0"/>
          <a:chOff x="0" y="0"/>
          <a:chExt cx="0" cy="0"/>
        </a:xfrm>
      </p:grpSpPr>
      <p:sp>
        <p:nvSpPr>
          <p:cNvPr id="1854" name="Google Shape;1854;p19"/>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3500"/>
              <a:buNone/>
              <a:defRPr>
                <a:latin typeface="Manjari"/>
                <a:ea typeface="Manjari"/>
                <a:cs typeface="Manjari"/>
                <a:sym typeface="Manjari"/>
              </a:defRPr>
            </a:lvl2pPr>
            <a:lvl3pPr lvl="2">
              <a:spcBef>
                <a:spcPts val="0"/>
              </a:spcBef>
              <a:spcAft>
                <a:spcPts val="0"/>
              </a:spcAft>
              <a:buSzPts val="3500"/>
              <a:buNone/>
              <a:defRPr>
                <a:latin typeface="Manjari"/>
                <a:ea typeface="Manjari"/>
                <a:cs typeface="Manjari"/>
                <a:sym typeface="Manjari"/>
              </a:defRPr>
            </a:lvl3pPr>
            <a:lvl4pPr lvl="3">
              <a:spcBef>
                <a:spcPts val="0"/>
              </a:spcBef>
              <a:spcAft>
                <a:spcPts val="0"/>
              </a:spcAft>
              <a:buSzPts val="3500"/>
              <a:buNone/>
              <a:defRPr>
                <a:latin typeface="Manjari"/>
                <a:ea typeface="Manjari"/>
                <a:cs typeface="Manjari"/>
                <a:sym typeface="Manjari"/>
              </a:defRPr>
            </a:lvl4pPr>
            <a:lvl5pPr lvl="4">
              <a:spcBef>
                <a:spcPts val="0"/>
              </a:spcBef>
              <a:spcAft>
                <a:spcPts val="0"/>
              </a:spcAft>
              <a:buSzPts val="3500"/>
              <a:buNone/>
              <a:defRPr>
                <a:latin typeface="Manjari"/>
                <a:ea typeface="Manjari"/>
                <a:cs typeface="Manjari"/>
                <a:sym typeface="Manjari"/>
              </a:defRPr>
            </a:lvl5pPr>
            <a:lvl6pPr lvl="5">
              <a:spcBef>
                <a:spcPts val="0"/>
              </a:spcBef>
              <a:spcAft>
                <a:spcPts val="0"/>
              </a:spcAft>
              <a:buSzPts val="3500"/>
              <a:buNone/>
              <a:defRPr>
                <a:latin typeface="Manjari"/>
                <a:ea typeface="Manjari"/>
                <a:cs typeface="Manjari"/>
                <a:sym typeface="Manjari"/>
              </a:defRPr>
            </a:lvl6pPr>
            <a:lvl7pPr lvl="6">
              <a:spcBef>
                <a:spcPts val="0"/>
              </a:spcBef>
              <a:spcAft>
                <a:spcPts val="0"/>
              </a:spcAft>
              <a:buSzPts val="3500"/>
              <a:buNone/>
              <a:defRPr>
                <a:latin typeface="Manjari"/>
                <a:ea typeface="Manjari"/>
                <a:cs typeface="Manjari"/>
                <a:sym typeface="Manjari"/>
              </a:defRPr>
            </a:lvl7pPr>
            <a:lvl8pPr lvl="7">
              <a:spcBef>
                <a:spcPts val="0"/>
              </a:spcBef>
              <a:spcAft>
                <a:spcPts val="0"/>
              </a:spcAft>
              <a:buSzPts val="3500"/>
              <a:buNone/>
              <a:defRPr>
                <a:latin typeface="Manjari"/>
                <a:ea typeface="Manjari"/>
                <a:cs typeface="Manjari"/>
                <a:sym typeface="Manjari"/>
              </a:defRPr>
            </a:lvl8pPr>
            <a:lvl9pPr lvl="8">
              <a:spcBef>
                <a:spcPts val="0"/>
              </a:spcBef>
              <a:spcAft>
                <a:spcPts val="0"/>
              </a:spcAft>
              <a:buSzPts val="3500"/>
              <a:buNone/>
              <a:defRPr>
                <a:latin typeface="Manjari"/>
                <a:ea typeface="Manjari"/>
                <a:cs typeface="Manjari"/>
                <a:sym typeface="Manjari"/>
              </a:defRPr>
            </a:lvl9pPr>
          </a:lstStyle>
          <a:p>
            <a:endParaRPr/>
          </a:p>
        </p:txBody>
      </p:sp>
      <p:sp>
        <p:nvSpPr>
          <p:cNvPr id="1855" name="Google Shape;1855;p19"/>
          <p:cNvSpPr txBox="1">
            <a:spLocks noGrp="1"/>
          </p:cNvSpPr>
          <p:nvPr>
            <p:ph type="subTitle" idx="1"/>
          </p:nvPr>
        </p:nvSpPr>
        <p:spPr>
          <a:xfrm>
            <a:off x="724075" y="1553050"/>
            <a:ext cx="3840900" cy="22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856" name="Google Shape;1856;p19"/>
          <p:cNvSpPr txBox="1">
            <a:spLocks noGrp="1"/>
          </p:cNvSpPr>
          <p:nvPr>
            <p:ph type="subTitle" idx="2"/>
          </p:nvPr>
        </p:nvSpPr>
        <p:spPr>
          <a:xfrm>
            <a:off x="4566700" y="1804375"/>
            <a:ext cx="3840600" cy="279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5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57" name="Google Shape;1857;p19"/>
          <p:cNvSpPr txBox="1">
            <a:spLocks noGrp="1"/>
          </p:cNvSpPr>
          <p:nvPr>
            <p:ph type="subTitle" idx="3"/>
          </p:nvPr>
        </p:nvSpPr>
        <p:spPr>
          <a:xfrm>
            <a:off x="724075" y="1804377"/>
            <a:ext cx="3840900" cy="279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5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58" name="Google Shape;1858;p19"/>
          <p:cNvSpPr txBox="1">
            <a:spLocks noGrp="1"/>
          </p:cNvSpPr>
          <p:nvPr>
            <p:ph type="subTitle" idx="4"/>
          </p:nvPr>
        </p:nvSpPr>
        <p:spPr>
          <a:xfrm>
            <a:off x="4564974" y="1553050"/>
            <a:ext cx="38409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grpSp>
        <p:nvGrpSpPr>
          <p:cNvPr id="1859" name="Google Shape;1859;p19"/>
          <p:cNvGrpSpPr/>
          <p:nvPr/>
        </p:nvGrpSpPr>
        <p:grpSpPr>
          <a:xfrm flipH="1">
            <a:off x="10" y="3399552"/>
            <a:ext cx="3931697" cy="1741540"/>
            <a:chOff x="1076310" y="3270752"/>
            <a:chExt cx="3931697" cy="1741540"/>
          </a:xfrm>
        </p:grpSpPr>
        <p:sp>
          <p:nvSpPr>
            <p:cNvPr id="1860" name="Google Shape;1860;p19"/>
            <p:cNvSpPr/>
            <p:nvPr/>
          </p:nvSpPr>
          <p:spPr>
            <a:xfrm>
              <a:off x="3402350" y="38718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19"/>
            <p:cNvGrpSpPr/>
            <p:nvPr/>
          </p:nvGrpSpPr>
          <p:grpSpPr>
            <a:xfrm rot="-5400000">
              <a:off x="2177753" y="2169309"/>
              <a:ext cx="1715384" cy="3918269"/>
              <a:chOff x="10706378" y="539509"/>
              <a:chExt cx="1715384" cy="3918269"/>
            </a:xfrm>
          </p:grpSpPr>
          <p:sp>
            <p:nvSpPr>
              <p:cNvPr id="1862" name="Google Shape;1862;p19"/>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9"/>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9"/>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9"/>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9"/>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9"/>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9"/>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9"/>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9"/>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9"/>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9"/>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9"/>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9"/>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9"/>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9"/>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9"/>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9"/>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79" name="Google Shape;1879;p19"/>
          <p:cNvSpPr/>
          <p:nvPr/>
        </p:nvSpPr>
        <p:spPr>
          <a:xfrm flipH="1">
            <a:off x="7178590" y="0"/>
            <a:ext cx="1965410" cy="1314283"/>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0" name="Google Shape;1880;p19"/>
          <p:cNvGrpSpPr/>
          <p:nvPr/>
        </p:nvGrpSpPr>
        <p:grpSpPr>
          <a:xfrm rot="-5400000">
            <a:off x="6873526" y="1007415"/>
            <a:ext cx="3277907" cy="1263055"/>
            <a:chOff x="1766764" y="-4125385"/>
            <a:chExt cx="3277907" cy="1263055"/>
          </a:xfrm>
        </p:grpSpPr>
        <p:sp>
          <p:nvSpPr>
            <p:cNvPr id="1881" name="Google Shape;1881;p1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19"/>
          <p:cNvGrpSpPr/>
          <p:nvPr/>
        </p:nvGrpSpPr>
        <p:grpSpPr>
          <a:xfrm>
            <a:off x="39701" y="-10"/>
            <a:ext cx="3277907" cy="1263055"/>
            <a:chOff x="1766764" y="-4125385"/>
            <a:chExt cx="3277907" cy="1263055"/>
          </a:xfrm>
        </p:grpSpPr>
        <p:sp>
          <p:nvSpPr>
            <p:cNvPr id="1908" name="Google Shape;1908;p1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1">
  <p:cSld name="CUSTOM_9">
    <p:spTree>
      <p:nvGrpSpPr>
        <p:cNvPr id="1" name="Shape 1934"/>
        <p:cNvGrpSpPr/>
        <p:nvPr/>
      </p:nvGrpSpPr>
      <p:grpSpPr>
        <a:xfrm>
          <a:off x="0" y="0"/>
          <a:ext cx="0" cy="0"/>
          <a:chOff x="0" y="0"/>
          <a:chExt cx="0" cy="0"/>
        </a:xfrm>
      </p:grpSpPr>
      <p:grpSp>
        <p:nvGrpSpPr>
          <p:cNvPr id="1935" name="Google Shape;1935;p20"/>
          <p:cNvGrpSpPr/>
          <p:nvPr/>
        </p:nvGrpSpPr>
        <p:grpSpPr>
          <a:xfrm>
            <a:off x="-2" y="9"/>
            <a:ext cx="3985907" cy="3918269"/>
            <a:chOff x="2524675" y="238075"/>
            <a:chExt cx="1178600" cy="1158600"/>
          </a:xfrm>
        </p:grpSpPr>
        <p:sp>
          <p:nvSpPr>
            <p:cNvPr id="1936" name="Google Shape;1936;p2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20"/>
          <p:cNvGrpSpPr/>
          <p:nvPr/>
        </p:nvGrpSpPr>
        <p:grpSpPr>
          <a:xfrm rot="10800000">
            <a:off x="5303899" y="8"/>
            <a:ext cx="3840097" cy="2558635"/>
            <a:chOff x="235225" y="2771600"/>
            <a:chExt cx="3133750" cy="2088000"/>
          </a:xfrm>
        </p:grpSpPr>
        <p:sp>
          <p:nvSpPr>
            <p:cNvPr id="1991" name="Google Shape;1991;p20"/>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20"/>
          <p:cNvGrpSpPr/>
          <p:nvPr/>
        </p:nvGrpSpPr>
        <p:grpSpPr>
          <a:xfrm rot="-5400000" flipH="1">
            <a:off x="-784725" y="2727175"/>
            <a:ext cx="3189300" cy="1619850"/>
            <a:chOff x="4185675" y="845125"/>
            <a:chExt cx="3189300" cy="1619850"/>
          </a:xfrm>
        </p:grpSpPr>
        <p:sp>
          <p:nvSpPr>
            <p:cNvPr id="1997" name="Google Shape;1997;p20"/>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0" name="Google Shape;2000;p20"/>
          <p:cNvSpPr txBox="1">
            <a:spLocks noGrp="1"/>
          </p:cNvSpPr>
          <p:nvPr>
            <p:ph type="subTitle" idx="1"/>
          </p:nvPr>
        </p:nvSpPr>
        <p:spPr>
          <a:xfrm>
            <a:off x="810250" y="2737275"/>
            <a:ext cx="1788900" cy="17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1" name="Google Shape;2001;p20"/>
          <p:cNvSpPr txBox="1">
            <a:spLocks noGrp="1"/>
          </p:cNvSpPr>
          <p:nvPr>
            <p:ph type="subTitle" idx="2"/>
          </p:nvPr>
        </p:nvSpPr>
        <p:spPr>
          <a:xfrm>
            <a:off x="810250" y="2957301"/>
            <a:ext cx="1788900" cy="8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2" name="Google Shape;2002;p20"/>
          <p:cNvSpPr txBox="1">
            <a:spLocks noGrp="1"/>
          </p:cNvSpPr>
          <p:nvPr>
            <p:ph type="subTitle" idx="3"/>
          </p:nvPr>
        </p:nvSpPr>
        <p:spPr>
          <a:xfrm>
            <a:off x="2722139" y="2737275"/>
            <a:ext cx="17922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3" name="Google Shape;2003;p20"/>
          <p:cNvSpPr txBox="1">
            <a:spLocks noGrp="1"/>
          </p:cNvSpPr>
          <p:nvPr>
            <p:ph type="subTitle" idx="4"/>
          </p:nvPr>
        </p:nvSpPr>
        <p:spPr>
          <a:xfrm>
            <a:off x="2722141" y="2957301"/>
            <a:ext cx="1789800" cy="84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4" name="Google Shape;2004;p20"/>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2005" name="Google Shape;2005;p20"/>
          <p:cNvSpPr txBox="1">
            <a:spLocks noGrp="1"/>
          </p:cNvSpPr>
          <p:nvPr>
            <p:ph type="subTitle" idx="5"/>
          </p:nvPr>
        </p:nvSpPr>
        <p:spPr>
          <a:xfrm>
            <a:off x="4632077" y="2737286"/>
            <a:ext cx="17922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6" name="Google Shape;2006;p20"/>
          <p:cNvSpPr txBox="1">
            <a:spLocks noGrp="1"/>
          </p:cNvSpPr>
          <p:nvPr>
            <p:ph type="subTitle" idx="6"/>
          </p:nvPr>
        </p:nvSpPr>
        <p:spPr>
          <a:xfrm>
            <a:off x="4634482" y="2957301"/>
            <a:ext cx="1789800" cy="84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7" name="Google Shape;2007;p20"/>
          <p:cNvSpPr txBox="1">
            <a:spLocks noGrp="1"/>
          </p:cNvSpPr>
          <p:nvPr>
            <p:ph type="subTitle" idx="7"/>
          </p:nvPr>
        </p:nvSpPr>
        <p:spPr>
          <a:xfrm>
            <a:off x="6544416" y="2737286"/>
            <a:ext cx="17922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8" name="Google Shape;2008;p20"/>
          <p:cNvSpPr txBox="1">
            <a:spLocks noGrp="1"/>
          </p:cNvSpPr>
          <p:nvPr>
            <p:ph type="subTitle" idx="8"/>
          </p:nvPr>
        </p:nvSpPr>
        <p:spPr>
          <a:xfrm>
            <a:off x="6546823" y="2957301"/>
            <a:ext cx="1789800" cy="84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3"/>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5" name="Google Shape;145;p3"/>
          <p:cNvSpPr txBox="1">
            <a:spLocks noGrp="1"/>
          </p:cNvSpPr>
          <p:nvPr>
            <p:ph type="title" idx="2" hasCustomPrompt="1"/>
          </p:nvPr>
        </p:nvSpPr>
        <p:spPr>
          <a:xfrm>
            <a:off x="4060050" y="1612250"/>
            <a:ext cx="1023900" cy="61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46" name="Google Shape;146;p3"/>
          <p:cNvSpPr txBox="1">
            <a:spLocks noGrp="1"/>
          </p:cNvSpPr>
          <p:nvPr>
            <p:ph type="subTitle" idx="1"/>
          </p:nvPr>
        </p:nvSpPr>
        <p:spPr>
          <a:xfrm>
            <a:off x="2416650" y="2734539"/>
            <a:ext cx="4310700" cy="802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
          <p:cNvSpPr/>
          <p:nvPr/>
        </p:nvSpPr>
        <p:spPr>
          <a:xfrm>
            <a:off x="0"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5400000">
            <a:off x="7242794" y="327957"/>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3"/>
          <p:cNvGrpSpPr/>
          <p:nvPr/>
        </p:nvGrpSpPr>
        <p:grpSpPr>
          <a:xfrm rot="10800000">
            <a:off x="5290591" y="0"/>
            <a:ext cx="3840097" cy="2558635"/>
            <a:chOff x="235225" y="2771600"/>
            <a:chExt cx="3133750" cy="2088000"/>
          </a:xfrm>
        </p:grpSpPr>
        <p:sp>
          <p:nvSpPr>
            <p:cNvPr id="156" name="Google Shape;156;p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2" y="9"/>
            <a:ext cx="3985907" cy="3918269"/>
            <a:chOff x="2524675" y="238075"/>
            <a:chExt cx="1178600" cy="1158600"/>
          </a:xfrm>
        </p:grpSpPr>
        <p:sp>
          <p:nvSpPr>
            <p:cNvPr id="162" name="Google Shape;162;p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5212442" y="3609126"/>
            <a:ext cx="3918269" cy="1521517"/>
            <a:chOff x="1302767" y="-2641999"/>
            <a:chExt cx="3918269" cy="1521517"/>
          </a:xfrm>
        </p:grpSpPr>
        <p:sp>
          <p:nvSpPr>
            <p:cNvPr id="217" name="Google Shape;217;p3"/>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
          <p:cNvGrpSpPr/>
          <p:nvPr/>
        </p:nvGrpSpPr>
        <p:grpSpPr>
          <a:xfrm>
            <a:off x="5212442" y="5926"/>
            <a:ext cx="3918269" cy="1521517"/>
            <a:chOff x="1302767" y="-2641999"/>
            <a:chExt cx="3918269" cy="1521517"/>
          </a:xfrm>
        </p:grpSpPr>
        <p:sp>
          <p:nvSpPr>
            <p:cNvPr id="231" name="Google Shape;231;p3"/>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3"/>
          <p:cNvSpPr/>
          <p:nvPr/>
        </p:nvSpPr>
        <p:spPr>
          <a:xfrm flipH="1">
            <a:off x="-13314" y="4415703"/>
            <a:ext cx="1716064" cy="727104"/>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_10">
    <p:spTree>
      <p:nvGrpSpPr>
        <p:cNvPr id="1" name="Shape 2009"/>
        <p:cNvGrpSpPr/>
        <p:nvPr/>
      </p:nvGrpSpPr>
      <p:grpSpPr>
        <a:xfrm>
          <a:off x="0" y="0"/>
          <a:ext cx="0" cy="0"/>
          <a:chOff x="0" y="0"/>
          <a:chExt cx="0" cy="0"/>
        </a:xfrm>
      </p:grpSpPr>
      <p:sp>
        <p:nvSpPr>
          <p:cNvPr id="2010" name="Google Shape;2010;p21"/>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2011" name="Google Shape;2011;p21"/>
          <p:cNvSpPr txBox="1">
            <a:spLocks noGrp="1"/>
          </p:cNvSpPr>
          <p:nvPr>
            <p:ph type="body" idx="1"/>
          </p:nvPr>
        </p:nvSpPr>
        <p:spPr>
          <a:xfrm>
            <a:off x="1664725" y="1616400"/>
            <a:ext cx="5826300" cy="19347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Char char="●"/>
              <a:defRPr sz="1500"/>
            </a:lvl1pPr>
            <a:lvl2pPr marL="914400" lvl="1" indent="-323850" rtl="0">
              <a:spcBef>
                <a:spcPts val="100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grpSp>
        <p:nvGrpSpPr>
          <p:cNvPr id="2012" name="Google Shape;2012;p21"/>
          <p:cNvGrpSpPr/>
          <p:nvPr/>
        </p:nvGrpSpPr>
        <p:grpSpPr>
          <a:xfrm flipH="1">
            <a:off x="10" y="2729122"/>
            <a:ext cx="3931697" cy="2414389"/>
            <a:chOff x="1076310" y="2571747"/>
            <a:chExt cx="3931697" cy="2414389"/>
          </a:xfrm>
        </p:grpSpPr>
        <p:sp>
          <p:nvSpPr>
            <p:cNvPr id="2013" name="Google Shape;2013;p21"/>
            <p:cNvSpPr/>
            <p:nvPr/>
          </p:nvSpPr>
          <p:spPr>
            <a:xfrm>
              <a:off x="1762126" y="2571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4" name="Google Shape;2014;p21"/>
            <p:cNvGrpSpPr/>
            <p:nvPr/>
          </p:nvGrpSpPr>
          <p:grpSpPr>
            <a:xfrm rot="-5400000">
              <a:off x="2177753" y="2169309"/>
              <a:ext cx="1715384" cy="3918269"/>
              <a:chOff x="10706378" y="539509"/>
              <a:chExt cx="1715384" cy="3918269"/>
            </a:xfrm>
          </p:grpSpPr>
          <p:sp>
            <p:nvSpPr>
              <p:cNvPr id="2015" name="Google Shape;2015;p21"/>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1"/>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1"/>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1"/>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1"/>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1"/>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1"/>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1"/>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1"/>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1"/>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1"/>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1"/>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1"/>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1"/>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1"/>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1"/>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1"/>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2" name="Google Shape;2032;p21"/>
            <p:cNvSpPr/>
            <p:nvPr/>
          </p:nvSpPr>
          <p:spPr>
            <a:xfrm>
              <a:off x="3402350" y="3781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21"/>
          <p:cNvGrpSpPr/>
          <p:nvPr/>
        </p:nvGrpSpPr>
        <p:grpSpPr>
          <a:xfrm rot="-5400000">
            <a:off x="-1007424" y="1007415"/>
            <a:ext cx="3277907" cy="1263055"/>
            <a:chOff x="1766764" y="-4125385"/>
            <a:chExt cx="3277907" cy="1263055"/>
          </a:xfrm>
        </p:grpSpPr>
        <p:sp>
          <p:nvSpPr>
            <p:cNvPr id="2034" name="Google Shape;2034;p21"/>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1"/>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1"/>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1"/>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1"/>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1"/>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1"/>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1"/>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1"/>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1"/>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1"/>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1"/>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1"/>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1"/>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1"/>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1"/>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1"/>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1"/>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1"/>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1"/>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1"/>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1"/>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1"/>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1"/>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1"/>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1"/>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11">
    <p:spTree>
      <p:nvGrpSpPr>
        <p:cNvPr id="1" name="Shape 2060"/>
        <p:cNvGrpSpPr/>
        <p:nvPr/>
      </p:nvGrpSpPr>
      <p:grpSpPr>
        <a:xfrm>
          <a:off x="0" y="0"/>
          <a:ext cx="0" cy="0"/>
          <a:chOff x="0" y="0"/>
          <a:chExt cx="0" cy="0"/>
        </a:xfrm>
      </p:grpSpPr>
      <p:sp>
        <p:nvSpPr>
          <p:cNvPr id="2061" name="Google Shape;2061;p22"/>
          <p:cNvSpPr txBox="1">
            <a:spLocks noGrp="1"/>
          </p:cNvSpPr>
          <p:nvPr>
            <p:ph type="title"/>
          </p:nvPr>
        </p:nvSpPr>
        <p:spPr>
          <a:xfrm>
            <a:off x="720000" y="1701825"/>
            <a:ext cx="3858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Font typeface="Manjari"/>
              <a:buNone/>
              <a:defRPr sz="1500">
                <a:solidFill>
                  <a:schemeClr val="dk1"/>
                </a:solidFill>
                <a:latin typeface="Manjari"/>
                <a:ea typeface="Manjari"/>
                <a:cs typeface="Manjari"/>
                <a:sym typeface="Manjari"/>
              </a:defRPr>
            </a:lvl1pPr>
            <a:lvl2pPr lvl="1"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2pPr>
            <a:lvl3pPr lvl="2"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3pPr>
            <a:lvl4pPr lvl="3"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4pPr>
            <a:lvl5pPr lvl="4"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5pPr>
            <a:lvl6pPr lvl="5"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6pPr>
            <a:lvl7pPr lvl="6"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7pPr>
            <a:lvl8pPr lvl="7"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8pPr>
            <a:lvl9pPr lvl="8"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9pPr>
          </a:lstStyle>
          <a:p>
            <a:endParaRPr/>
          </a:p>
        </p:txBody>
      </p:sp>
      <p:sp>
        <p:nvSpPr>
          <p:cNvPr id="2062" name="Google Shape;2062;p22"/>
          <p:cNvSpPr txBox="1">
            <a:spLocks noGrp="1"/>
          </p:cNvSpPr>
          <p:nvPr>
            <p:ph type="title" idx="2" hasCustomPrompt="1"/>
          </p:nvPr>
        </p:nvSpPr>
        <p:spPr>
          <a:xfrm>
            <a:off x="713125" y="1371275"/>
            <a:ext cx="38583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3" name="Google Shape;2063;p22"/>
          <p:cNvSpPr txBox="1">
            <a:spLocks noGrp="1"/>
          </p:cNvSpPr>
          <p:nvPr>
            <p:ph type="subTitle" idx="1"/>
          </p:nvPr>
        </p:nvSpPr>
        <p:spPr>
          <a:xfrm>
            <a:off x="4571999" y="1701825"/>
            <a:ext cx="38583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dk1"/>
                </a:solidFill>
              </a:defRPr>
            </a:lvl1pPr>
            <a:lvl2pPr lvl="1" algn="ctr" rtl="0">
              <a:spcBef>
                <a:spcPts val="0"/>
              </a:spcBef>
              <a:spcAft>
                <a:spcPts val="0"/>
              </a:spcAft>
              <a:buNone/>
              <a:defRPr sz="1500">
                <a:solidFill>
                  <a:schemeClr val="dk1"/>
                </a:solidFill>
              </a:defRPr>
            </a:lvl2pPr>
            <a:lvl3pPr lvl="2" algn="ctr" rtl="0">
              <a:spcBef>
                <a:spcPts val="0"/>
              </a:spcBef>
              <a:spcAft>
                <a:spcPts val="0"/>
              </a:spcAft>
              <a:buNone/>
              <a:defRPr sz="1500">
                <a:solidFill>
                  <a:schemeClr val="dk1"/>
                </a:solidFill>
              </a:defRPr>
            </a:lvl3pPr>
            <a:lvl4pPr lvl="3" algn="ctr" rtl="0">
              <a:spcBef>
                <a:spcPts val="0"/>
              </a:spcBef>
              <a:spcAft>
                <a:spcPts val="0"/>
              </a:spcAft>
              <a:buNone/>
              <a:defRPr sz="1500">
                <a:solidFill>
                  <a:schemeClr val="dk1"/>
                </a:solidFill>
              </a:defRPr>
            </a:lvl4pPr>
            <a:lvl5pPr lvl="4" algn="ctr" rtl="0">
              <a:spcBef>
                <a:spcPts val="0"/>
              </a:spcBef>
              <a:spcAft>
                <a:spcPts val="0"/>
              </a:spcAft>
              <a:buNone/>
              <a:defRPr sz="1500">
                <a:solidFill>
                  <a:schemeClr val="dk1"/>
                </a:solidFill>
              </a:defRPr>
            </a:lvl5pPr>
            <a:lvl6pPr lvl="5" algn="ctr" rtl="0">
              <a:spcBef>
                <a:spcPts val="0"/>
              </a:spcBef>
              <a:spcAft>
                <a:spcPts val="0"/>
              </a:spcAft>
              <a:buNone/>
              <a:defRPr sz="1500">
                <a:solidFill>
                  <a:schemeClr val="dk1"/>
                </a:solidFill>
              </a:defRPr>
            </a:lvl6pPr>
            <a:lvl7pPr lvl="6" algn="ctr" rtl="0">
              <a:spcBef>
                <a:spcPts val="0"/>
              </a:spcBef>
              <a:spcAft>
                <a:spcPts val="0"/>
              </a:spcAft>
              <a:buNone/>
              <a:defRPr sz="1500">
                <a:solidFill>
                  <a:schemeClr val="dk1"/>
                </a:solidFill>
              </a:defRPr>
            </a:lvl7pPr>
            <a:lvl8pPr lvl="7" algn="ctr" rtl="0">
              <a:spcBef>
                <a:spcPts val="0"/>
              </a:spcBef>
              <a:spcAft>
                <a:spcPts val="0"/>
              </a:spcAft>
              <a:buNone/>
              <a:defRPr sz="1500">
                <a:solidFill>
                  <a:schemeClr val="dk1"/>
                </a:solidFill>
              </a:defRPr>
            </a:lvl8pPr>
            <a:lvl9pPr lvl="8" algn="ctr" rtl="0">
              <a:spcBef>
                <a:spcPts val="0"/>
              </a:spcBef>
              <a:spcAft>
                <a:spcPts val="0"/>
              </a:spcAft>
              <a:buNone/>
              <a:defRPr sz="1500">
                <a:solidFill>
                  <a:schemeClr val="dk1"/>
                </a:solidFill>
              </a:defRPr>
            </a:lvl9pPr>
          </a:lstStyle>
          <a:p>
            <a:endParaRPr/>
          </a:p>
        </p:txBody>
      </p:sp>
      <p:sp>
        <p:nvSpPr>
          <p:cNvPr id="2064" name="Google Shape;2064;p22"/>
          <p:cNvSpPr txBox="1">
            <a:spLocks noGrp="1"/>
          </p:cNvSpPr>
          <p:nvPr>
            <p:ph type="title" idx="3" hasCustomPrompt="1"/>
          </p:nvPr>
        </p:nvSpPr>
        <p:spPr>
          <a:xfrm>
            <a:off x="4571999" y="1371275"/>
            <a:ext cx="38583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5" name="Google Shape;2065;p22"/>
          <p:cNvSpPr txBox="1">
            <a:spLocks noGrp="1"/>
          </p:cNvSpPr>
          <p:nvPr>
            <p:ph type="subTitle" idx="4"/>
          </p:nvPr>
        </p:nvSpPr>
        <p:spPr>
          <a:xfrm>
            <a:off x="2642550" y="3468706"/>
            <a:ext cx="38589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dk1"/>
                </a:solidFill>
              </a:defRPr>
            </a:lvl1pPr>
            <a:lvl2pPr lvl="1" algn="ctr" rtl="0">
              <a:spcBef>
                <a:spcPts val="0"/>
              </a:spcBef>
              <a:spcAft>
                <a:spcPts val="0"/>
              </a:spcAft>
              <a:buNone/>
              <a:defRPr sz="1500">
                <a:solidFill>
                  <a:schemeClr val="dk1"/>
                </a:solidFill>
              </a:defRPr>
            </a:lvl2pPr>
            <a:lvl3pPr lvl="2" algn="ctr" rtl="0">
              <a:spcBef>
                <a:spcPts val="0"/>
              </a:spcBef>
              <a:spcAft>
                <a:spcPts val="0"/>
              </a:spcAft>
              <a:buNone/>
              <a:defRPr sz="1500">
                <a:solidFill>
                  <a:schemeClr val="dk1"/>
                </a:solidFill>
              </a:defRPr>
            </a:lvl3pPr>
            <a:lvl4pPr lvl="3" algn="ctr" rtl="0">
              <a:spcBef>
                <a:spcPts val="0"/>
              </a:spcBef>
              <a:spcAft>
                <a:spcPts val="0"/>
              </a:spcAft>
              <a:buNone/>
              <a:defRPr sz="1500">
                <a:solidFill>
                  <a:schemeClr val="dk1"/>
                </a:solidFill>
              </a:defRPr>
            </a:lvl4pPr>
            <a:lvl5pPr lvl="4" algn="ctr" rtl="0">
              <a:spcBef>
                <a:spcPts val="0"/>
              </a:spcBef>
              <a:spcAft>
                <a:spcPts val="0"/>
              </a:spcAft>
              <a:buNone/>
              <a:defRPr sz="1500">
                <a:solidFill>
                  <a:schemeClr val="dk1"/>
                </a:solidFill>
              </a:defRPr>
            </a:lvl5pPr>
            <a:lvl6pPr lvl="5" algn="ctr" rtl="0">
              <a:spcBef>
                <a:spcPts val="0"/>
              </a:spcBef>
              <a:spcAft>
                <a:spcPts val="0"/>
              </a:spcAft>
              <a:buNone/>
              <a:defRPr sz="1500">
                <a:solidFill>
                  <a:schemeClr val="dk1"/>
                </a:solidFill>
              </a:defRPr>
            </a:lvl6pPr>
            <a:lvl7pPr lvl="6" algn="ctr" rtl="0">
              <a:spcBef>
                <a:spcPts val="0"/>
              </a:spcBef>
              <a:spcAft>
                <a:spcPts val="0"/>
              </a:spcAft>
              <a:buNone/>
              <a:defRPr sz="1500">
                <a:solidFill>
                  <a:schemeClr val="dk1"/>
                </a:solidFill>
              </a:defRPr>
            </a:lvl7pPr>
            <a:lvl8pPr lvl="7" algn="ctr" rtl="0">
              <a:spcBef>
                <a:spcPts val="0"/>
              </a:spcBef>
              <a:spcAft>
                <a:spcPts val="0"/>
              </a:spcAft>
              <a:buNone/>
              <a:defRPr sz="1500">
                <a:solidFill>
                  <a:schemeClr val="dk1"/>
                </a:solidFill>
              </a:defRPr>
            </a:lvl8pPr>
            <a:lvl9pPr lvl="8" algn="ctr" rtl="0">
              <a:spcBef>
                <a:spcPts val="0"/>
              </a:spcBef>
              <a:spcAft>
                <a:spcPts val="0"/>
              </a:spcAft>
              <a:buNone/>
              <a:defRPr sz="1500">
                <a:solidFill>
                  <a:schemeClr val="dk1"/>
                </a:solidFill>
              </a:defRPr>
            </a:lvl9pPr>
          </a:lstStyle>
          <a:p>
            <a:endParaRPr/>
          </a:p>
        </p:txBody>
      </p:sp>
      <p:sp>
        <p:nvSpPr>
          <p:cNvPr id="2066" name="Google Shape;2066;p22"/>
          <p:cNvSpPr txBox="1">
            <a:spLocks noGrp="1"/>
          </p:cNvSpPr>
          <p:nvPr>
            <p:ph type="title" idx="5" hasCustomPrompt="1"/>
          </p:nvPr>
        </p:nvSpPr>
        <p:spPr>
          <a:xfrm>
            <a:off x="2327100" y="3019100"/>
            <a:ext cx="4489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7" name="Google Shape;2067;p22"/>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2"/>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2"/>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2"/>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2"/>
          <p:cNvSpPr/>
          <p:nvPr/>
        </p:nvSpPr>
        <p:spPr>
          <a:xfrm rot="-5400000">
            <a:off x="7242794" y="327957"/>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2"/>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2"/>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4" name="Google Shape;2074;p22"/>
          <p:cNvGrpSpPr/>
          <p:nvPr/>
        </p:nvGrpSpPr>
        <p:grpSpPr>
          <a:xfrm rot="10800000">
            <a:off x="5290591" y="0"/>
            <a:ext cx="3840097" cy="2558635"/>
            <a:chOff x="235225" y="2771600"/>
            <a:chExt cx="3133750" cy="2088000"/>
          </a:xfrm>
        </p:grpSpPr>
        <p:sp>
          <p:nvSpPr>
            <p:cNvPr id="2075" name="Google Shape;2075;p22"/>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2"/>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2"/>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2"/>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2"/>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2"/>
          <p:cNvGrpSpPr/>
          <p:nvPr/>
        </p:nvGrpSpPr>
        <p:grpSpPr>
          <a:xfrm>
            <a:off x="-2" y="9"/>
            <a:ext cx="3985907" cy="3918269"/>
            <a:chOff x="2524675" y="238075"/>
            <a:chExt cx="1178600" cy="1158600"/>
          </a:xfrm>
        </p:grpSpPr>
        <p:sp>
          <p:nvSpPr>
            <p:cNvPr id="2081" name="Google Shape;2081;p2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5" name="Google Shape;2135;p22"/>
          <p:cNvGrpSpPr/>
          <p:nvPr/>
        </p:nvGrpSpPr>
        <p:grpSpPr>
          <a:xfrm>
            <a:off x="5212442" y="3609126"/>
            <a:ext cx="3918269" cy="1521517"/>
            <a:chOff x="1302767" y="-2641999"/>
            <a:chExt cx="3918269" cy="1521517"/>
          </a:xfrm>
        </p:grpSpPr>
        <p:sp>
          <p:nvSpPr>
            <p:cNvPr id="2136" name="Google Shape;2136;p22"/>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2"/>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2"/>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2"/>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2"/>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2"/>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2"/>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2"/>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2"/>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2"/>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2"/>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2"/>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2"/>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9" name="Google Shape;2149;p22"/>
          <p:cNvGrpSpPr/>
          <p:nvPr/>
        </p:nvGrpSpPr>
        <p:grpSpPr>
          <a:xfrm>
            <a:off x="5212442" y="5926"/>
            <a:ext cx="3918269" cy="1521517"/>
            <a:chOff x="1302767" y="-2641999"/>
            <a:chExt cx="3918269" cy="1521517"/>
          </a:xfrm>
        </p:grpSpPr>
        <p:sp>
          <p:nvSpPr>
            <p:cNvPr id="2150" name="Google Shape;2150;p22"/>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2"/>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2"/>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2"/>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2"/>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2"/>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2"/>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2"/>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2"/>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2"/>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2"/>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2"/>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2"/>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3" name="Google Shape;2163;p22"/>
          <p:cNvSpPr/>
          <p:nvPr/>
        </p:nvSpPr>
        <p:spPr>
          <a:xfrm flipH="1">
            <a:off x="-13314" y="4415703"/>
            <a:ext cx="1716064" cy="727104"/>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4" name="Google Shape;2164;p22"/>
          <p:cNvGrpSpPr/>
          <p:nvPr/>
        </p:nvGrpSpPr>
        <p:grpSpPr>
          <a:xfrm rot="-5400000">
            <a:off x="5178623" y="1191409"/>
            <a:ext cx="3985907" cy="3918269"/>
            <a:chOff x="2524675" y="238075"/>
            <a:chExt cx="1178600" cy="1158600"/>
          </a:xfrm>
        </p:grpSpPr>
        <p:sp>
          <p:nvSpPr>
            <p:cNvPr id="2165" name="Google Shape;2165;p2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CUSTOM_12">
    <p:spTree>
      <p:nvGrpSpPr>
        <p:cNvPr id="1" name="Shape 2219"/>
        <p:cNvGrpSpPr/>
        <p:nvPr/>
      </p:nvGrpSpPr>
      <p:grpSpPr>
        <a:xfrm>
          <a:off x="0" y="0"/>
          <a:ext cx="0" cy="0"/>
          <a:chOff x="0" y="0"/>
          <a:chExt cx="0" cy="0"/>
        </a:xfrm>
      </p:grpSpPr>
      <p:sp>
        <p:nvSpPr>
          <p:cNvPr id="2220" name="Google Shape;2220;p23"/>
          <p:cNvSpPr txBox="1">
            <a:spLocks noGrp="1"/>
          </p:cNvSpPr>
          <p:nvPr>
            <p:ph type="title"/>
          </p:nvPr>
        </p:nvSpPr>
        <p:spPr>
          <a:xfrm>
            <a:off x="3134400" y="2871000"/>
            <a:ext cx="2875200" cy="47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21" name="Google Shape;2221;p23"/>
          <p:cNvSpPr txBox="1">
            <a:spLocks noGrp="1"/>
          </p:cNvSpPr>
          <p:nvPr>
            <p:ph type="subTitle" idx="1"/>
          </p:nvPr>
        </p:nvSpPr>
        <p:spPr>
          <a:xfrm>
            <a:off x="1231050" y="1809525"/>
            <a:ext cx="6681900" cy="10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700"/>
              <a:buNone/>
              <a:defRPr sz="25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2222" name="Google Shape;2222;p23"/>
          <p:cNvSpPr/>
          <p:nvPr/>
        </p:nvSpPr>
        <p:spPr>
          <a:xfrm>
            <a:off x="-2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5" name="Google Shape;2225;p23"/>
          <p:cNvGrpSpPr/>
          <p:nvPr/>
        </p:nvGrpSpPr>
        <p:grpSpPr>
          <a:xfrm>
            <a:off x="-2" y="9"/>
            <a:ext cx="3985907" cy="3918269"/>
            <a:chOff x="2524675" y="238075"/>
            <a:chExt cx="1178600" cy="1158600"/>
          </a:xfrm>
        </p:grpSpPr>
        <p:sp>
          <p:nvSpPr>
            <p:cNvPr id="2226" name="Google Shape;2226;p2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3"/>
          <p:cNvGrpSpPr/>
          <p:nvPr/>
        </p:nvGrpSpPr>
        <p:grpSpPr>
          <a:xfrm flipH="1">
            <a:off x="5287722" y="1942450"/>
            <a:ext cx="3853412" cy="3206994"/>
            <a:chOff x="-13316" y="1942450"/>
            <a:chExt cx="3853412" cy="3206994"/>
          </a:xfrm>
        </p:grpSpPr>
        <p:grpSp>
          <p:nvGrpSpPr>
            <p:cNvPr id="2281" name="Google Shape;2281;p23"/>
            <p:cNvGrpSpPr/>
            <p:nvPr/>
          </p:nvGrpSpPr>
          <p:grpSpPr>
            <a:xfrm rot="-5400000" flipH="1">
              <a:off x="-784725" y="2727175"/>
              <a:ext cx="3189300" cy="1619850"/>
              <a:chOff x="4185675" y="845125"/>
              <a:chExt cx="3189300" cy="1619850"/>
            </a:xfrm>
          </p:grpSpPr>
          <p:sp>
            <p:nvSpPr>
              <p:cNvPr id="2282" name="Google Shape;2282;p23"/>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3"/>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3"/>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5" name="Google Shape;2285;p23"/>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3"/>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7" name="Google Shape;2287;p23"/>
            <p:cNvGrpSpPr/>
            <p:nvPr/>
          </p:nvGrpSpPr>
          <p:grpSpPr>
            <a:xfrm>
              <a:off x="-1" y="2590808"/>
              <a:ext cx="3840097" cy="2558635"/>
              <a:chOff x="235225" y="2771600"/>
              <a:chExt cx="3133750" cy="2088000"/>
            </a:xfrm>
          </p:grpSpPr>
          <p:sp>
            <p:nvSpPr>
              <p:cNvPr id="2288" name="Google Shape;2288;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3" name="Google Shape;2293;p23"/>
          <p:cNvGrpSpPr/>
          <p:nvPr/>
        </p:nvGrpSpPr>
        <p:grpSpPr>
          <a:xfrm>
            <a:off x="5158098" y="1231184"/>
            <a:ext cx="3985907" cy="3918269"/>
            <a:chOff x="2524675" y="238075"/>
            <a:chExt cx="1178600" cy="1158600"/>
          </a:xfrm>
        </p:grpSpPr>
        <p:sp>
          <p:nvSpPr>
            <p:cNvPr id="2294" name="Google Shape;2294;p2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8" name="Google Shape;2348;p23"/>
          <p:cNvGrpSpPr/>
          <p:nvPr/>
        </p:nvGrpSpPr>
        <p:grpSpPr>
          <a:xfrm>
            <a:off x="-26" y="2571758"/>
            <a:ext cx="3840097" cy="2558635"/>
            <a:chOff x="235225" y="2771600"/>
            <a:chExt cx="3133750" cy="2088000"/>
          </a:xfrm>
        </p:grpSpPr>
        <p:sp>
          <p:nvSpPr>
            <p:cNvPr id="2349" name="Google Shape;2349;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3"/>
          <p:cNvGrpSpPr/>
          <p:nvPr/>
        </p:nvGrpSpPr>
        <p:grpSpPr>
          <a:xfrm rot="10800000">
            <a:off x="5303899" y="8"/>
            <a:ext cx="3840097" cy="2558635"/>
            <a:chOff x="235225" y="2771600"/>
            <a:chExt cx="3133750" cy="2088000"/>
          </a:xfrm>
        </p:grpSpPr>
        <p:sp>
          <p:nvSpPr>
            <p:cNvPr id="2355" name="Google Shape;2355;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2360"/>
        <p:cNvGrpSpPr/>
        <p:nvPr/>
      </p:nvGrpSpPr>
      <p:grpSpPr>
        <a:xfrm>
          <a:off x="0" y="0"/>
          <a:ext cx="0" cy="0"/>
          <a:chOff x="0" y="0"/>
          <a:chExt cx="0" cy="0"/>
        </a:xfrm>
      </p:grpSpPr>
      <p:sp>
        <p:nvSpPr>
          <p:cNvPr id="2361" name="Google Shape;2361;p24"/>
          <p:cNvSpPr txBox="1">
            <a:spLocks noGrp="1"/>
          </p:cNvSpPr>
          <p:nvPr>
            <p:ph type="title"/>
          </p:nvPr>
        </p:nvSpPr>
        <p:spPr>
          <a:xfrm>
            <a:off x="715650" y="1814525"/>
            <a:ext cx="3849600" cy="53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62" name="Google Shape;2362;p24"/>
          <p:cNvSpPr txBox="1">
            <a:spLocks noGrp="1"/>
          </p:cNvSpPr>
          <p:nvPr>
            <p:ph type="subTitle" idx="1"/>
          </p:nvPr>
        </p:nvSpPr>
        <p:spPr>
          <a:xfrm>
            <a:off x="713250" y="2335428"/>
            <a:ext cx="3852000" cy="104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363" name="Google Shape;2363;p24"/>
          <p:cNvGrpSpPr/>
          <p:nvPr/>
        </p:nvGrpSpPr>
        <p:grpSpPr>
          <a:xfrm>
            <a:off x="13724" y="2571758"/>
            <a:ext cx="3840097" cy="2558635"/>
            <a:chOff x="235225" y="2771600"/>
            <a:chExt cx="3133750" cy="2088000"/>
          </a:xfrm>
        </p:grpSpPr>
        <p:sp>
          <p:nvSpPr>
            <p:cNvPr id="2364" name="Google Shape;2364;p2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24"/>
          <p:cNvGrpSpPr/>
          <p:nvPr/>
        </p:nvGrpSpPr>
        <p:grpSpPr>
          <a:xfrm rot="10800000">
            <a:off x="5303899" y="8"/>
            <a:ext cx="3840097" cy="2558635"/>
            <a:chOff x="235225" y="2771600"/>
            <a:chExt cx="3133750" cy="2088000"/>
          </a:xfrm>
        </p:grpSpPr>
        <p:sp>
          <p:nvSpPr>
            <p:cNvPr id="2370" name="Google Shape;2370;p2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5" name="Google Shape;2375;p24"/>
          <p:cNvGrpSpPr/>
          <p:nvPr/>
        </p:nvGrpSpPr>
        <p:grpSpPr>
          <a:xfrm>
            <a:off x="39701" y="3880440"/>
            <a:ext cx="3277907" cy="1263055"/>
            <a:chOff x="1766764" y="-4125385"/>
            <a:chExt cx="3277907" cy="1263055"/>
          </a:xfrm>
        </p:grpSpPr>
        <p:sp>
          <p:nvSpPr>
            <p:cNvPr id="2376" name="Google Shape;2376;p2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2" name="Google Shape;2402;p24"/>
          <p:cNvGrpSpPr/>
          <p:nvPr/>
        </p:nvGrpSpPr>
        <p:grpSpPr>
          <a:xfrm>
            <a:off x="39701" y="-10"/>
            <a:ext cx="3277907" cy="1263055"/>
            <a:chOff x="1766764" y="-4125385"/>
            <a:chExt cx="3277907" cy="1263055"/>
          </a:xfrm>
        </p:grpSpPr>
        <p:sp>
          <p:nvSpPr>
            <p:cNvPr id="2403" name="Google Shape;2403;p2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24"/>
          <p:cNvGrpSpPr/>
          <p:nvPr/>
        </p:nvGrpSpPr>
        <p:grpSpPr>
          <a:xfrm rot="-5400000">
            <a:off x="6873526" y="1007415"/>
            <a:ext cx="3277907" cy="1263055"/>
            <a:chOff x="1766764" y="-4125385"/>
            <a:chExt cx="3277907" cy="1263055"/>
          </a:xfrm>
        </p:grpSpPr>
        <p:sp>
          <p:nvSpPr>
            <p:cNvPr id="2430" name="Google Shape;2430;p2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CUSTOM_14">
    <p:spTree>
      <p:nvGrpSpPr>
        <p:cNvPr id="1" name="Shape 2456"/>
        <p:cNvGrpSpPr/>
        <p:nvPr/>
      </p:nvGrpSpPr>
      <p:grpSpPr>
        <a:xfrm>
          <a:off x="0" y="0"/>
          <a:ext cx="0" cy="0"/>
          <a:chOff x="0" y="0"/>
          <a:chExt cx="0" cy="0"/>
        </a:xfrm>
      </p:grpSpPr>
      <p:sp>
        <p:nvSpPr>
          <p:cNvPr id="2457" name="Google Shape;2457;p25"/>
          <p:cNvSpPr txBox="1">
            <a:spLocks noGrp="1"/>
          </p:cNvSpPr>
          <p:nvPr>
            <p:ph type="title"/>
          </p:nvPr>
        </p:nvSpPr>
        <p:spPr>
          <a:xfrm>
            <a:off x="4592325" y="1810512"/>
            <a:ext cx="3849600" cy="53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a:lvl1pPr>
            <a:lvl2pPr lvl="1" algn="l" rtl="0">
              <a:spcBef>
                <a:spcPts val="0"/>
              </a:spcBef>
              <a:spcAft>
                <a:spcPts val="0"/>
              </a:spcAft>
              <a:buSzPts val="3500"/>
              <a:buNone/>
              <a:defRPr/>
            </a:lvl2pPr>
            <a:lvl3pPr lvl="2" algn="l" rtl="0">
              <a:spcBef>
                <a:spcPts val="0"/>
              </a:spcBef>
              <a:spcAft>
                <a:spcPts val="0"/>
              </a:spcAft>
              <a:buSzPts val="3500"/>
              <a:buNone/>
              <a:defRPr/>
            </a:lvl3pPr>
            <a:lvl4pPr lvl="3" algn="l" rtl="0">
              <a:spcBef>
                <a:spcPts val="0"/>
              </a:spcBef>
              <a:spcAft>
                <a:spcPts val="0"/>
              </a:spcAft>
              <a:buSzPts val="3500"/>
              <a:buNone/>
              <a:defRPr/>
            </a:lvl4pPr>
            <a:lvl5pPr lvl="4" algn="l" rtl="0">
              <a:spcBef>
                <a:spcPts val="0"/>
              </a:spcBef>
              <a:spcAft>
                <a:spcPts val="0"/>
              </a:spcAft>
              <a:buSzPts val="3500"/>
              <a:buNone/>
              <a:defRPr/>
            </a:lvl5pPr>
            <a:lvl6pPr lvl="5" algn="l" rtl="0">
              <a:spcBef>
                <a:spcPts val="0"/>
              </a:spcBef>
              <a:spcAft>
                <a:spcPts val="0"/>
              </a:spcAft>
              <a:buSzPts val="3500"/>
              <a:buNone/>
              <a:defRPr/>
            </a:lvl6pPr>
            <a:lvl7pPr lvl="6" algn="l" rtl="0">
              <a:spcBef>
                <a:spcPts val="0"/>
              </a:spcBef>
              <a:spcAft>
                <a:spcPts val="0"/>
              </a:spcAft>
              <a:buSzPts val="3500"/>
              <a:buNone/>
              <a:defRPr/>
            </a:lvl7pPr>
            <a:lvl8pPr lvl="7" algn="l" rtl="0">
              <a:spcBef>
                <a:spcPts val="0"/>
              </a:spcBef>
              <a:spcAft>
                <a:spcPts val="0"/>
              </a:spcAft>
              <a:buSzPts val="3500"/>
              <a:buNone/>
              <a:defRPr/>
            </a:lvl8pPr>
            <a:lvl9pPr lvl="8" algn="l" rtl="0">
              <a:spcBef>
                <a:spcPts val="0"/>
              </a:spcBef>
              <a:spcAft>
                <a:spcPts val="0"/>
              </a:spcAft>
              <a:buSzPts val="3500"/>
              <a:buNone/>
              <a:defRPr/>
            </a:lvl9pPr>
          </a:lstStyle>
          <a:p>
            <a:endParaRPr/>
          </a:p>
        </p:txBody>
      </p:sp>
      <p:sp>
        <p:nvSpPr>
          <p:cNvPr id="2458" name="Google Shape;2458;p25"/>
          <p:cNvSpPr txBox="1">
            <a:spLocks noGrp="1"/>
          </p:cNvSpPr>
          <p:nvPr>
            <p:ph type="subTitle" idx="1"/>
          </p:nvPr>
        </p:nvSpPr>
        <p:spPr>
          <a:xfrm>
            <a:off x="4589925" y="2333796"/>
            <a:ext cx="3852000" cy="104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459" name="Google Shape;2459;p25"/>
          <p:cNvGrpSpPr/>
          <p:nvPr/>
        </p:nvGrpSpPr>
        <p:grpSpPr>
          <a:xfrm flipH="1">
            <a:off x="5303899" y="2571758"/>
            <a:ext cx="3840097" cy="2558635"/>
            <a:chOff x="235225" y="2771600"/>
            <a:chExt cx="3133750" cy="2088000"/>
          </a:xfrm>
        </p:grpSpPr>
        <p:sp>
          <p:nvSpPr>
            <p:cNvPr id="2460" name="Google Shape;2460;p25"/>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5" name="Google Shape;2465;p25"/>
          <p:cNvGrpSpPr/>
          <p:nvPr/>
        </p:nvGrpSpPr>
        <p:grpSpPr>
          <a:xfrm rot="10800000" flipH="1">
            <a:off x="-1" y="8"/>
            <a:ext cx="3840097" cy="2558635"/>
            <a:chOff x="235225" y="2771600"/>
            <a:chExt cx="3133750" cy="2088000"/>
          </a:xfrm>
        </p:grpSpPr>
        <p:sp>
          <p:nvSpPr>
            <p:cNvPr id="2466" name="Google Shape;2466;p25"/>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5"/>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1" name="Google Shape;2471;p25"/>
          <p:cNvGrpSpPr/>
          <p:nvPr/>
        </p:nvGrpSpPr>
        <p:grpSpPr>
          <a:xfrm>
            <a:off x="39701" y="-10"/>
            <a:ext cx="3277907" cy="1263055"/>
            <a:chOff x="1766764" y="-4125385"/>
            <a:chExt cx="3277907" cy="1263055"/>
          </a:xfrm>
        </p:grpSpPr>
        <p:sp>
          <p:nvSpPr>
            <p:cNvPr id="2472" name="Google Shape;2472;p2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5"/>
          <p:cNvGrpSpPr/>
          <p:nvPr/>
        </p:nvGrpSpPr>
        <p:grpSpPr>
          <a:xfrm>
            <a:off x="5866101" y="3880440"/>
            <a:ext cx="3277907" cy="1263055"/>
            <a:chOff x="1766764" y="-4125385"/>
            <a:chExt cx="3277907" cy="1263055"/>
          </a:xfrm>
        </p:grpSpPr>
        <p:sp>
          <p:nvSpPr>
            <p:cNvPr id="2499" name="Google Shape;2499;p2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CUSTOM_15">
    <p:spTree>
      <p:nvGrpSpPr>
        <p:cNvPr id="1" name="Shape 2525"/>
        <p:cNvGrpSpPr/>
        <p:nvPr/>
      </p:nvGrpSpPr>
      <p:grpSpPr>
        <a:xfrm>
          <a:off x="0" y="0"/>
          <a:ext cx="0" cy="0"/>
          <a:chOff x="0" y="0"/>
          <a:chExt cx="0" cy="0"/>
        </a:xfrm>
      </p:grpSpPr>
      <p:sp>
        <p:nvSpPr>
          <p:cNvPr id="2526" name="Google Shape;2526;p26"/>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2527" name="Google Shape;2527;p26"/>
          <p:cNvSpPr txBox="1">
            <a:spLocks noGrp="1"/>
          </p:cNvSpPr>
          <p:nvPr>
            <p:ph type="body" idx="1"/>
          </p:nvPr>
        </p:nvSpPr>
        <p:spPr>
          <a:xfrm>
            <a:off x="1890750" y="3027963"/>
            <a:ext cx="5362500" cy="647700"/>
          </a:xfrm>
          <a:prstGeom prst="rect">
            <a:avLst/>
          </a:prstGeom>
        </p:spPr>
        <p:txBody>
          <a:bodyPr spcFirstLastPara="1" wrap="square" lIns="91425" tIns="91425" rIns="91425" bIns="91425" anchor="ctr" anchorCtr="0">
            <a:noAutofit/>
          </a:bodyPr>
          <a:lstStyle>
            <a:lvl1pPr marL="457200" lvl="0" indent="-330200" algn="ctr">
              <a:spcBef>
                <a:spcPts val="0"/>
              </a:spcBef>
              <a:spcAft>
                <a:spcPts val="0"/>
              </a:spcAft>
              <a:buSzPts val="1600"/>
              <a:buChar char="●"/>
              <a:defRPr sz="1500"/>
            </a:lvl1pPr>
            <a:lvl2pPr marL="914400" lvl="1" indent="-330200" algn="ctr">
              <a:spcBef>
                <a:spcPts val="0"/>
              </a:spcBef>
              <a:spcAft>
                <a:spcPts val="0"/>
              </a:spcAft>
              <a:buSzPts val="1600"/>
              <a:buChar char="○"/>
              <a:defRPr sz="1600"/>
            </a:lvl2pPr>
            <a:lvl3pPr marL="1371600" lvl="2" indent="-330200" algn="ctr">
              <a:spcBef>
                <a:spcPts val="0"/>
              </a:spcBef>
              <a:spcAft>
                <a:spcPts val="0"/>
              </a:spcAft>
              <a:buSzPts val="1600"/>
              <a:buChar char="■"/>
              <a:defRPr sz="1600"/>
            </a:lvl3pPr>
            <a:lvl4pPr marL="1828800" lvl="3" indent="-330200" algn="ctr">
              <a:spcBef>
                <a:spcPts val="0"/>
              </a:spcBef>
              <a:spcAft>
                <a:spcPts val="0"/>
              </a:spcAft>
              <a:buSzPts val="1600"/>
              <a:buChar char="●"/>
              <a:defRPr sz="1600"/>
            </a:lvl4pPr>
            <a:lvl5pPr marL="2286000" lvl="4" indent="-330200" algn="ctr">
              <a:spcBef>
                <a:spcPts val="0"/>
              </a:spcBef>
              <a:spcAft>
                <a:spcPts val="0"/>
              </a:spcAft>
              <a:buSzPts val="1600"/>
              <a:buChar char="○"/>
              <a:defRPr sz="1600"/>
            </a:lvl5pPr>
            <a:lvl6pPr marL="2743200" lvl="5" indent="-330200" algn="ctr">
              <a:spcBef>
                <a:spcPts val="0"/>
              </a:spcBef>
              <a:spcAft>
                <a:spcPts val="0"/>
              </a:spcAft>
              <a:buSzPts val="1600"/>
              <a:buChar char="■"/>
              <a:defRPr sz="1600"/>
            </a:lvl6pPr>
            <a:lvl7pPr marL="3200400" lvl="6" indent="-330200" algn="ctr">
              <a:spcBef>
                <a:spcPts val="0"/>
              </a:spcBef>
              <a:spcAft>
                <a:spcPts val="0"/>
              </a:spcAft>
              <a:buSzPts val="1600"/>
              <a:buChar char="●"/>
              <a:defRPr sz="1600"/>
            </a:lvl7pPr>
            <a:lvl8pPr marL="3657600" lvl="7" indent="-330200" algn="ctr">
              <a:spcBef>
                <a:spcPts val="0"/>
              </a:spcBef>
              <a:spcAft>
                <a:spcPts val="0"/>
              </a:spcAft>
              <a:buSzPts val="1600"/>
              <a:buChar char="○"/>
              <a:defRPr sz="1600"/>
            </a:lvl8pPr>
            <a:lvl9pPr marL="4114800" lvl="8" indent="-330200" algn="ctr">
              <a:spcBef>
                <a:spcPts val="0"/>
              </a:spcBef>
              <a:spcAft>
                <a:spcPts val="0"/>
              </a:spcAft>
              <a:buSzPts val="1600"/>
              <a:buChar char="■"/>
              <a:defRPr sz="1600"/>
            </a:lvl9pPr>
          </a:lstStyle>
          <a:p>
            <a:endParaRPr/>
          </a:p>
        </p:txBody>
      </p:sp>
      <p:sp>
        <p:nvSpPr>
          <p:cNvPr id="2528" name="Google Shape;2528;p26"/>
          <p:cNvSpPr/>
          <p:nvPr/>
        </p:nvSpPr>
        <p:spPr>
          <a:xfrm flipH="1">
            <a:off x="672255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rot="10800000" flipH="1">
            <a:off x="7105633"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7731266"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1" name="Google Shape;2531;p26"/>
          <p:cNvGrpSpPr/>
          <p:nvPr/>
        </p:nvGrpSpPr>
        <p:grpSpPr>
          <a:xfrm rot="10800000" flipH="1">
            <a:off x="-16" y="8"/>
            <a:ext cx="3840097" cy="2558635"/>
            <a:chOff x="235225" y="2771600"/>
            <a:chExt cx="3133750" cy="2088000"/>
          </a:xfrm>
        </p:grpSpPr>
        <p:sp>
          <p:nvSpPr>
            <p:cNvPr id="2532" name="Google Shape;2532;p26"/>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7" name="Google Shape;2537;p26"/>
          <p:cNvGrpSpPr/>
          <p:nvPr/>
        </p:nvGrpSpPr>
        <p:grpSpPr>
          <a:xfrm flipH="1">
            <a:off x="5158074" y="9"/>
            <a:ext cx="3985907" cy="3918269"/>
            <a:chOff x="2524675" y="238075"/>
            <a:chExt cx="1178600" cy="1158600"/>
          </a:xfrm>
        </p:grpSpPr>
        <p:sp>
          <p:nvSpPr>
            <p:cNvPr id="2538" name="Google Shape;2538;p2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26"/>
          <p:cNvGrpSpPr/>
          <p:nvPr/>
        </p:nvGrpSpPr>
        <p:grpSpPr>
          <a:xfrm flipH="1">
            <a:off x="-26" y="1231184"/>
            <a:ext cx="3985907" cy="3918269"/>
            <a:chOff x="2524675" y="238075"/>
            <a:chExt cx="1178600" cy="1158600"/>
          </a:xfrm>
        </p:grpSpPr>
        <p:sp>
          <p:nvSpPr>
            <p:cNvPr id="2593" name="Google Shape;2593;p2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2647"/>
        <p:cNvGrpSpPr/>
        <p:nvPr/>
      </p:nvGrpSpPr>
      <p:grpSpPr>
        <a:xfrm>
          <a:off x="0" y="0"/>
          <a:ext cx="0" cy="0"/>
          <a:chOff x="0" y="0"/>
          <a:chExt cx="0" cy="0"/>
        </a:xfrm>
      </p:grpSpPr>
      <p:sp>
        <p:nvSpPr>
          <p:cNvPr id="2648" name="Google Shape;2648;p27"/>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7"/>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7"/>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7"/>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7"/>
          <p:cNvSpPr/>
          <p:nvPr/>
        </p:nvSpPr>
        <p:spPr>
          <a:xfrm rot="-5400000">
            <a:off x="7242794" y="327957"/>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7"/>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7"/>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5" name="Google Shape;2655;p27"/>
          <p:cNvGrpSpPr/>
          <p:nvPr/>
        </p:nvGrpSpPr>
        <p:grpSpPr>
          <a:xfrm rot="10800000">
            <a:off x="5290591" y="0"/>
            <a:ext cx="3840097" cy="2558635"/>
            <a:chOff x="235225" y="2771600"/>
            <a:chExt cx="3133750" cy="2088000"/>
          </a:xfrm>
        </p:grpSpPr>
        <p:sp>
          <p:nvSpPr>
            <p:cNvPr id="2656" name="Google Shape;2656;p2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1" name="Google Shape;2661;p27"/>
          <p:cNvGrpSpPr/>
          <p:nvPr/>
        </p:nvGrpSpPr>
        <p:grpSpPr>
          <a:xfrm>
            <a:off x="-2" y="9"/>
            <a:ext cx="3985907" cy="3918269"/>
            <a:chOff x="2524675" y="238075"/>
            <a:chExt cx="1178600" cy="1158600"/>
          </a:xfrm>
        </p:grpSpPr>
        <p:sp>
          <p:nvSpPr>
            <p:cNvPr id="2662" name="Google Shape;2662;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7"/>
          <p:cNvGrpSpPr/>
          <p:nvPr/>
        </p:nvGrpSpPr>
        <p:grpSpPr>
          <a:xfrm>
            <a:off x="5212442" y="3609126"/>
            <a:ext cx="3918269" cy="1521517"/>
            <a:chOff x="1302767" y="-2641999"/>
            <a:chExt cx="3918269" cy="1521517"/>
          </a:xfrm>
        </p:grpSpPr>
        <p:sp>
          <p:nvSpPr>
            <p:cNvPr id="2717" name="Google Shape;2717;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7"/>
          <p:cNvGrpSpPr/>
          <p:nvPr/>
        </p:nvGrpSpPr>
        <p:grpSpPr>
          <a:xfrm>
            <a:off x="5212442" y="5926"/>
            <a:ext cx="3918269" cy="1521517"/>
            <a:chOff x="1302767" y="-2641999"/>
            <a:chExt cx="3918269" cy="1521517"/>
          </a:xfrm>
        </p:grpSpPr>
        <p:sp>
          <p:nvSpPr>
            <p:cNvPr id="2731" name="Google Shape;2731;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27"/>
          <p:cNvSpPr/>
          <p:nvPr/>
        </p:nvSpPr>
        <p:spPr>
          <a:xfrm flipH="1">
            <a:off x="-13314" y="4415703"/>
            <a:ext cx="1716064" cy="727104"/>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5" name="Google Shape;2745;p27"/>
          <p:cNvGrpSpPr/>
          <p:nvPr/>
        </p:nvGrpSpPr>
        <p:grpSpPr>
          <a:xfrm rot="-5400000">
            <a:off x="5178623" y="1191409"/>
            <a:ext cx="3985907" cy="3918269"/>
            <a:chOff x="2524675" y="238075"/>
            <a:chExt cx="1178600" cy="1158600"/>
          </a:xfrm>
        </p:grpSpPr>
        <p:sp>
          <p:nvSpPr>
            <p:cNvPr id="2746" name="Google Shape;2746;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17">
    <p:spTree>
      <p:nvGrpSpPr>
        <p:cNvPr id="1" name="Shape 2800"/>
        <p:cNvGrpSpPr/>
        <p:nvPr/>
      </p:nvGrpSpPr>
      <p:grpSpPr>
        <a:xfrm>
          <a:off x="0" y="0"/>
          <a:ext cx="0" cy="0"/>
          <a:chOff x="0" y="0"/>
          <a:chExt cx="0" cy="0"/>
        </a:xfrm>
      </p:grpSpPr>
      <p:sp>
        <p:nvSpPr>
          <p:cNvPr id="2801" name="Google Shape;2801;p28"/>
          <p:cNvSpPr/>
          <p:nvPr/>
        </p:nvSpPr>
        <p:spPr>
          <a:xfrm flipH="1">
            <a:off x="672255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8"/>
          <p:cNvSpPr/>
          <p:nvPr/>
        </p:nvSpPr>
        <p:spPr>
          <a:xfrm rot="10800000" flipH="1">
            <a:off x="7105633"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8"/>
          <p:cNvSpPr/>
          <p:nvPr/>
        </p:nvSpPr>
        <p:spPr>
          <a:xfrm>
            <a:off x="7731266"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4" name="Google Shape;2804;p28"/>
          <p:cNvGrpSpPr/>
          <p:nvPr/>
        </p:nvGrpSpPr>
        <p:grpSpPr>
          <a:xfrm rot="10800000" flipH="1">
            <a:off x="-16" y="8"/>
            <a:ext cx="3840097" cy="2558635"/>
            <a:chOff x="235225" y="2771600"/>
            <a:chExt cx="3133750" cy="2088000"/>
          </a:xfrm>
        </p:grpSpPr>
        <p:sp>
          <p:nvSpPr>
            <p:cNvPr id="2805" name="Google Shape;2805;p2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0" name="Google Shape;2810;p28"/>
          <p:cNvGrpSpPr/>
          <p:nvPr/>
        </p:nvGrpSpPr>
        <p:grpSpPr>
          <a:xfrm flipH="1">
            <a:off x="5158074" y="9"/>
            <a:ext cx="3985907" cy="3918269"/>
            <a:chOff x="2524675" y="238075"/>
            <a:chExt cx="1178600" cy="1158600"/>
          </a:xfrm>
        </p:grpSpPr>
        <p:sp>
          <p:nvSpPr>
            <p:cNvPr id="2811" name="Google Shape;2811;p2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5" name="Google Shape;2865;p28"/>
          <p:cNvGrpSpPr/>
          <p:nvPr/>
        </p:nvGrpSpPr>
        <p:grpSpPr>
          <a:xfrm flipH="1">
            <a:off x="-26" y="1231184"/>
            <a:ext cx="3985907" cy="3918269"/>
            <a:chOff x="2524675" y="238075"/>
            <a:chExt cx="1178600" cy="1158600"/>
          </a:xfrm>
        </p:grpSpPr>
        <p:sp>
          <p:nvSpPr>
            <p:cNvPr id="2866" name="Google Shape;2866;p2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CUSTOM_18">
    <p:spTree>
      <p:nvGrpSpPr>
        <p:cNvPr id="1" name="Shape 2920"/>
        <p:cNvGrpSpPr/>
        <p:nvPr/>
      </p:nvGrpSpPr>
      <p:grpSpPr>
        <a:xfrm>
          <a:off x="0" y="0"/>
          <a:ext cx="0" cy="0"/>
          <a:chOff x="0" y="0"/>
          <a:chExt cx="0" cy="0"/>
        </a:xfrm>
      </p:grpSpPr>
      <p:grpSp>
        <p:nvGrpSpPr>
          <p:cNvPr id="2921" name="Google Shape;2921;p29"/>
          <p:cNvGrpSpPr/>
          <p:nvPr/>
        </p:nvGrpSpPr>
        <p:grpSpPr>
          <a:xfrm flipH="1">
            <a:off x="10" y="3399552"/>
            <a:ext cx="3931697" cy="1741540"/>
            <a:chOff x="1076310" y="3270752"/>
            <a:chExt cx="3931697" cy="1741540"/>
          </a:xfrm>
        </p:grpSpPr>
        <p:sp>
          <p:nvSpPr>
            <p:cNvPr id="2922" name="Google Shape;2922;p29"/>
            <p:cNvSpPr/>
            <p:nvPr/>
          </p:nvSpPr>
          <p:spPr>
            <a:xfrm>
              <a:off x="3402350" y="38718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3" name="Google Shape;2923;p29"/>
            <p:cNvGrpSpPr/>
            <p:nvPr/>
          </p:nvGrpSpPr>
          <p:grpSpPr>
            <a:xfrm rot="-5400000">
              <a:off x="2177753" y="2169309"/>
              <a:ext cx="1715384" cy="3918269"/>
              <a:chOff x="10706378" y="539509"/>
              <a:chExt cx="1715384" cy="3918269"/>
            </a:xfrm>
          </p:grpSpPr>
          <p:sp>
            <p:nvSpPr>
              <p:cNvPr id="2924" name="Google Shape;2924;p29"/>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9"/>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9"/>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9"/>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9"/>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9"/>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9"/>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9"/>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9"/>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9"/>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9"/>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9"/>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9"/>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9"/>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9"/>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9"/>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9"/>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41" name="Google Shape;2941;p29"/>
          <p:cNvSpPr/>
          <p:nvPr/>
        </p:nvSpPr>
        <p:spPr>
          <a:xfrm flipH="1">
            <a:off x="7178590" y="0"/>
            <a:ext cx="1965410" cy="1314283"/>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2" name="Google Shape;2942;p29"/>
          <p:cNvGrpSpPr/>
          <p:nvPr/>
        </p:nvGrpSpPr>
        <p:grpSpPr>
          <a:xfrm rot="-5400000">
            <a:off x="6873526" y="1007415"/>
            <a:ext cx="3277907" cy="1263055"/>
            <a:chOff x="1766764" y="-4125385"/>
            <a:chExt cx="3277907" cy="1263055"/>
          </a:xfrm>
        </p:grpSpPr>
        <p:sp>
          <p:nvSpPr>
            <p:cNvPr id="2943" name="Google Shape;2943;p2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29"/>
          <p:cNvGrpSpPr/>
          <p:nvPr/>
        </p:nvGrpSpPr>
        <p:grpSpPr>
          <a:xfrm>
            <a:off x="39701" y="-10"/>
            <a:ext cx="3277907" cy="1263055"/>
            <a:chOff x="1766764" y="-4125385"/>
            <a:chExt cx="3277907" cy="1263055"/>
          </a:xfrm>
        </p:grpSpPr>
        <p:sp>
          <p:nvSpPr>
            <p:cNvPr id="2970" name="Google Shape;2970;p2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 and text 1">
  <p:cSld name="CUSTOM_19">
    <p:spTree>
      <p:nvGrpSpPr>
        <p:cNvPr id="1" name="Shape 2996"/>
        <p:cNvGrpSpPr/>
        <p:nvPr/>
      </p:nvGrpSpPr>
      <p:grpSpPr>
        <a:xfrm>
          <a:off x="0" y="0"/>
          <a:ext cx="0" cy="0"/>
          <a:chOff x="0" y="0"/>
          <a:chExt cx="0" cy="0"/>
        </a:xfrm>
      </p:grpSpPr>
      <p:sp>
        <p:nvSpPr>
          <p:cNvPr id="2997" name="Google Shape;2997;p30"/>
          <p:cNvSpPr txBox="1">
            <a:spLocks noGrp="1"/>
          </p:cNvSpPr>
          <p:nvPr>
            <p:ph type="subTitle" idx="1"/>
          </p:nvPr>
        </p:nvSpPr>
        <p:spPr>
          <a:xfrm>
            <a:off x="1448700" y="2891519"/>
            <a:ext cx="2394600" cy="17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8" name="Google Shape;2998;p30"/>
          <p:cNvSpPr txBox="1">
            <a:spLocks noGrp="1"/>
          </p:cNvSpPr>
          <p:nvPr>
            <p:ph type="subTitle" idx="2"/>
          </p:nvPr>
        </p:nvSpPr>
        <p:spPr>
          <a:xfrm>
            <a:off x="1503000" y="3210342"/>
            <a:ext cx="2286000" cy="6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9" name="Google Shape;2999;p30"/>
          <p:cNvSpPr txBox="1">
            <a:spLocks noGrp="1"/>
          </p:cNvSpPr>
          <p:nvPr>
            <p:ph type="subTitle" idx="3"/>
          </p:nvPr>
        </p:nvSpPr>
        <p:spPr>
          <a:xfrm>
            <a:off x="5303800" y="2887919"/>
            <a:ext cx="23946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000" name="Google Shape;3000;p30"/>
          <p:cNvSpPr txBox="1">
            <a:spLocks noGrp="1"/>
          </p:cNvSpPr>
          <p:nvPr>
            <p:ph type="subTitle" idx="4"/>
          </p:nvPr>
        </p:nvSpPr>
        <p:spPr>
          <a:xfrm>
            <a:off x="5358100" y="3210342"/>
            <a:ext cx="2286000" cy="65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001" name="Google Shape;3001;p30"/>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3002" name="Google Shape;3002;p30"/>
          <p:cNvSpPr/>
          <p:nvPr/>
        </p:nvSpPr>
        <p:spPr>
          <a:xfrm>
            <a:off x="0" y="4214225"/>
            <a:ext cx="3055899" cy="921047"/>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rgbClr val="3BA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3" name="Google Shape;3003;p30"/>
          <p:cNvGrpSpPr/>
          <p:nvPr/>
        </p:nvGrpSpPr>
        <p:grpSpPr>
          <a:xfrm rot="10800000" flipH="1">
            <a:off x="5954700" y="3522075"/>
            <a:ext cx="3189300" cy="1619850"/>
            <a:chOff x="4185675" y="845125"/>
            <a:chExt cx="3189300" cy="1619850"/>
          </a:xfrm>
        </p:grpSpPr>
        <p:sp>
          <p:nvSpPr>
            <p:cNvPr id="3004" name="Google Shape;3004;p30"/>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0"/>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0"/>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30"/>
          <p:cNvGrpSpPr/>
          <p:nvPr/>
        </p:nvGrpSpPr>
        <p:grpSpPr>
          <a:xfrm rot="-5400000">
            <a:off x="-1007424" y="1007415"/>
            <a:ext cx="3277907" cy="1263055"/>
            <a:chOff x="1766764" y="-4125385"/>
            <a:chExt cx="3277907" cy="1263055"/>
          </a:xfrm>
        </p:grpSpPr>
        <p:sp>
          <p:nvSpPr>
            <p:cNvPr id="3008" name="Google Shape;3008;p30"/>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0"/>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0"/>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0"/>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0"/>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0"/>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0"/>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0"/>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0"/>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0"/>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0"/>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0"/>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0"/>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0"/>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0"/>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0"/>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0"/>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0"/>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0"/>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0"/>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0"/>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0"/>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0"/>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0"/>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0"/>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0"/>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4" name="Google Shape;3034;p30"/>
          <p:cNvGrpSpPr/>
          <p:nvPr/>
        </p:nvGrpSpPr>
        <p:grpSpPr>
          <a:xfrm>
            <a:off x="1" y="3878865"/>
            <a:ext cx="3277907" cy="1263055"/>
            <a:chOff x="1766764" y="-4125385"/>
            <a:chExt cx="3277907" cy="1263055"/>
          </a:xfrm>
        </p:grpSpPr>
        <p:sp>
          <p:nvSpPr>
            <p:cNvPr id="3035" name="Google Shape;3035;p30"/>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0"/>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0"/>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0"/>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0"/>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0"/>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0"/>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0"/>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0"/>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0"/>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0"/>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0"/>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0"/>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0"/>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0"/>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0"/>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0"/>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0"/>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0"/>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0"/>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0"/>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0"/>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0"/>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0"/>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0"/>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0"/>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30"/>
          <p:cNvGrpSpPr/>
          <p:nvPr/>
        </p:nvGrpSpPr>
        <p:grpSpPr>
          <a:xfrm>
            <a:off x="5866101" y="3878865"/>
            <a:ext cx="3277907" cy="1263055"/>
            <a:chOff x="1766764" y="-4125385"/>
            <a:chExt cx="3277907" cy="1263055"/>
          </a:xfrm>
        </p:grpSpPr>
        <p:sp>
          <p:nvSpPr>
            <p:cNvPr id="3062" name="Google Shape;3062;p30"/>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0"/>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0"/>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0"/>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0"/>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0"/>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0"/>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0"/>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0"/>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0"/>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0"/>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0"/>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0"/>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0"/>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0"/>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0"/>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0"/>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0"/>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0"/>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0"/>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0"/>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0"/>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0"/>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0"/>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0"/>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0"/>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8" name="Google Shape;3088;p30"/>
          <p:cNvSpPr txBox="1">
            <a:spLocks noGrp="1"/>
          </p:cNvSpPr>
          <p:nvPr>
            <p:ph type="title" idx="5" hasCustomPrompt="1"/>
          </p:nvPr>
        </p:nvSpPr>
        <p:spPr>
          <a:xfrm>
            <a:off x="6078400" y="1951788"/>
            <a:ext cx="8454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6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3089" name="Google Shape;3089;p30"/>
          <p:cNvSpPr txBox="1">
            <a:spLocks noGrp="1"/>
          </p:cNvSpPr>
          <p:nvPr>
            <p:ph type="title" idx="6" hasCustomPrompt="1"/>
          </p:nvPr>
        </p:nvSpPr>
        <p:spPr>
          <a:xfrm>
            <a:off x="2225400" y="1951788"/>
            <a:ext cx="8412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6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5"/>
        <p:cNvGrpSpPr/>
        <p:nvPr/>
      </p:nvGrpSpPr>
      <p:grpSpPr>
        <a:xfrm>
          <a:off x="0" y="0"/>
          <a:ext cx="0" cy="0"/>
          <a:chOff x="0" y="0"/>
          <a:chExt cx="0" cy="0"/>
        </a:xfrm>
      </p:grpSpPr>
      <p:sp>
        <p:nvSpPr>
          <p:cNvPr id="246" name="Google Shape;246;p4"/>
          <p:cNvSpPr txBox="1">
            <a:spLocks noGrp="1"/>
          </p:cNvSpPr>
          <p:nvPr>
            <p:ph type="body" idx="1"/>
          </p:nvPr>
        </p:nvSpPr>
        <p:spPr>
          <a:xfrm>
            <a:off x="720000" y="887175"/>
            <a:ext cx="7704000" cy="3636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Oswald"/>
              <a:buAutoNum type="arabicPeriod"/>
              <a:defRPr sz="1300"/>
            </a:lvl1pPr>
            <a:lvl2pPr marL="914400" lvl="1" indent="-304800">
              <a:spcBef>
                <a:spcPts val="0"/>
              </a:spcBef>
              <a:spcAft>
                <a:spcPts val="0"/>
              </a:spcAft>
              <a:buSzPts val="1200"/>
              <a:buFont typeface="Roboto Condensed Light"/>
              <a:buAutoNum type="alphaLcPeriod"/>
              <a:defRPr/>
            </a:lvl2pPr>
            <a:lvl3pPr marL="1371600" lvl="2" indent="-304800">
              <a:spcBef>
                <a:spcPts val="0"/>
              </a:spcBef>
              <a:spcAft>
                <a:spcPts val="0"/>
              </a:spcAft>
              <a:buSzPts val="1200"/>
              <a:buFont typeface="Roboto Condensed Light"/>
              <a:buAutoNum type="romanLcPeriod"/>
              <a:defRPr/>
            </a:lvl3pPr>
            <a:lvl4pPr marL="1828800" lvl="3" indent="-304800">
              <a:spcBef>
                <a:spcPts val="0"/>
              </a:spcBef>
              <a:spcAft>
                <a:spcPts val="0"/>
              </a:spcAft>
              <a:buSzPts val="1200"/>
              <a:buFont typeface="Roboto Condensed Light"/>
              <a:buAutoNum type="arabicPeriod"/>
              <a:defRPr/>
            </a:lvl4pPr>
            <a:lvl5pPr marL="2286000" lvl="4" indent="-304800">
              <a:spcBef>
                <a:spcPts val="0"/>
              </a:spcBef>
              <a:spcAft>
                <a:spcPts val="0"/>
              </a:spcAft>
              <a:buSzPts val="1200"/>
              <a:buFont typeface="Roboto Condensed Light"/>
              <a:buAutoNum type="alphaLcPeriod"/>
              <a:defRPr/>
            </a:lvl5pPr>
            <a:lvl6pPr marL="2743200" lvl="5" indent="-304800">
              <a:spcBef>
                <a:spcPts val="0"/>
              </a:spcBef>
              <a:spcAft>
                <a:spcPts val="0"/>
              </a:spcAft>
              <a:buSzPts val="1200"/>
              <a:buFont typeface="Roboto Condensed Light"/>
              <a:buAutoNum type="romanLcPeriod"/>
              <a:defRPr/>
            </a:lvl6pPr>
            <a:lvl7pPr marL="3200400" lvl="6" indent="-304800">
              <a:spcBef>
                <a:spcPts val="0"/>
              </a:spcBef>
              <a:spcAft>
                <a:spcPts val="0"/>
              </a:spcAft>
              <a:buSzPts val="1200"/>
              <a:buFont typeface="Roboto Condensed Light"/>
              <a:buAutoNum type="arabicPeriod"/>
              <a:defRPr/>
            </a:lvl7pPr>
            <a:lvl8pPr marL="3657600" lvl="7" indent="-304800">
              <a:spcBef>
                <a:spcPts val="0"/>
              </a:spcBef>
              <a:spcAft>
                <a:spcPts val="0"/>
              </a:spcAft>
              <a:buSzPts val="1200"/>
              <a:buFont typeface="Roboto Condensed Light"/>
              <a:buAutoNum type="alphaLcPeriod"/>
              <a:defRPr/>
            </a:lvl8pPr>
            <a:lvl9pPr marL="4114800" lvl="8" indent="-304800">
              <a:spcBef>
                <a:spcPts val="0"/>
              </a:spcBef>
              <a:spcAft>
                <a:spcPts val="0"/>
              </a:spcAft>
              <a:buSzPts val="1200"/>
              <a:buFont typeface="Roboto Condensed Light"/>
              <a:buAutoNum type="romanLcPeriod"/>
              <a:defRPr/>
            </a:lvl9pPr>
          </a:lstStyle>
          <a:p>
            <a:endParaRPr/>
          </a:p>
        </p:txBody>
      </p:sp>
      <p:sp>
        <p:nvSpPr>
          <p:cNvPr id="247" name="Google Shape;247;p4"/>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248" name="Google Shape;248;p4"/>
          <p:cNvGrpSpPr/>
          <p:nvPr/>
        </p:nvGrpSpPr>
        <p:grpSpPr>
          <a:xfrm rot="5400000">
            <a:off x="6739425" y="2738925"/>
            <a:ext cx="3189300" cy="1619850"/>
            <a:chOff x="4185675" y="845125"/>
            <a:chExt cx="3189300" cy="1619850"/>
          </a:xfrm>
        </p:grpSpPr>
        <p:sp>
          <p:nvSpPr>
            <p:cNvPr id="249" name="Google Shape;249;p4"/>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rot="10800000" flipH="1">
            <a:off x="-1" y="8"/>
            <a:ext cx="3840097" cy="2558635"/>
            <a:chOff x="235225" y="2771600"/>
            <a:chExt cx="3133750" cy="2088000"/>
          </a:xfrm>
        </p:grpSpPr>
        <p:sp>
          <p:nvSpPr>
            <p:cNvPr id="253" name="Google Shape;253;p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4"/>
          <p:cNvGrpSpPr/>
          <p:nvPr/>
        </p:nvGrpSpPr>
        <p:grpSpPr>
          <a:xfrm>
            <a:off x="-2" y="9"/>
            <a:ext cx="3985907" cy="3918269"/>
            <a:chOff x="2524675" y="238075"/>
            <a:chExt cx="1178600" cy="1158600"/>
          </a:xfrm>
        </p:grpSpPr>
        <p:sp>
          <p:nvSpPr>
            <p:cNvPr id="259" name="Google Shape;259;p4"/>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4"/>
          <p:cNvSpPr/>
          <p:nvPr/>
        </p:nvSpPr>
        <p:spPr>
          <a:xfrm>
            <a:off x="0" y="4214225"/>
            <a:ext cx="3055899" cy="921047"/>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4"/>
          <p:cNvGrpSpPr/>
          <p:nvPr/>
        </p:nvGrpSpPr>
        <p:grpSpPr>
          <a:xfrm>
            <a:off x="12" y="4442118"/>
            <a:ext cx="3128088" cy="672829"/>
            <a:chOff x="1713837" y="-812307"/>
            <a:chExt cx="3128088" cy="672829"/>
          </a:xfrm>
        </p:grpSpPr>
        <p:sp>
          <p:nvSpPr>
            <p:cNvPr id="315" name="Google Shape;315;p4"/>
            <p:cNvSpPr/>
            <p:nvPr/>
          </p:nvSpPr>
          <p:spPr>
            <a:xfrm rot="5400000" flipH="1">
              <a:off x="3549448" y="-398024"/>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rot="5400000" flipH="1">
              <a:off x="2921048" y="-56851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rot="5400000" flipH="1">
              <a:off x="4379281" y="-534653"/>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rot="5400000" flipH="1">
              <a:off x="4558437" y="-807826"/>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rot="5400000" flipH="1">
              <a:off x="4761098" y="-572783"/>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rot="5400000" flipH="1">
              <a:off x="3907802" y="-16894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rot="5400000" flipH="1">
              <a:off x="2574319" y="-685866"/>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rot="5400000" flipH="1">
              <a:off x="4408577" y="-655090"/>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rot="5400000" flipH="1">
              <a:off x="4068146" y="-405464"/>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rot="5400000" flipH="1">
              <a:off x="2584845" y="-558326"/>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rot="5400000" flipH="1">
              <a:off x="2061877" y="-696181"/>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rot="5400000" flipH="1">
              <a:off x="1713837" y="-812307"/>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rot="5400000" flipH="1">
              <a:off x="1724152" y="-684471"/>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rot="5400000" flipH="1">
              <a:off x="3686753" y="-475216"/>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rot="5400000" flipH="1">
              <a:off x="3785504" y="-337826"/>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4"/>
          <p:cNvGrpSpPr/>
          <p:nvPr/>
        </p:nvGrpSpPr>
        <p:grpSpPr>
          <a:xfrm>
            <a:off x="39701" y="-10"/>
            <a:ext cx="3277907" cy="1263055"/>
            <a:chOff x="1766764" y="-4125385"/>
            <a:chExt cx="3277907" cy="1263055"/>
          </a:xfrm>
        </p:grpSpPr>
        <p:sp>
          <p:nvSpPr>
            <p:cNvPr id="331" name="Google Shape;331;p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4"/>
          <p:cNvGrpSpPr/>
          <p:nvPr/>
        </p:nvGrpSpPr>
        <p:grpSpPr>
          <a:xfrm>
            <a:off x="5225742" y="1"/>
            <a:ext cx="3918269" cy="1521517"/>
            <a:chOff x="1302767" y="-2641999"/>
            <a:chExt cx="3918269" cy="1521517"/>
          </a:xfrm>
        </p:grpSpPr>
        <p:sp>
          <p:nvSpPr>
            <p:cNvPr id="358" name="Google Shape;358;p4"/>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1"/>
        <p:cNvGrpSpPr/>
        <p:nvPr/>
      </p:nvGrpSpPr>
      <p:grpSpPr>
        <a:xfrm>
          <a:off x="0" y="0"/>
          <a:ext cx="0" cy="0"/>
          <a:chOff x="0" y="0"/>
          <a:chExt cx="0" cy="0"/>
        </a:xfrm>
      </p:grpSpPr>
      <p:sp>
        <p:nvSpPr>
          <p:cNvPr id="372" name="Google Shape;372;p5"/>
          <p:cNvSpPr txBox="1">
            <a:spLocks noGrp="1"/>
          </p:cNvSpPr>
          <p:nvPr>
            <p:ph type="subTitle" idx="1"/>
          </p:nvPr>
        </p:nvSpPr>
        <p:spPr>
          <a:xfrm>
            <a:off x="1445013" y="3002219"/>
            <a:ext cx="2394600" cy="17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3" name="Google Shape;373;p5"/>
          <p:cNvSpPr txBox="1">
            <a:spLocks noGrp="1"/>
          </p:cNvSpPr>
          <p:nvPr>
            <p:ph type="subTitle" idx="2"/>
          </p:nvPr>
        </p:nvSpPr>
        <p:spPr>
          <a:xfrm>
            <a:off x="1445013" y="3219867"/>
            <a:ext cx="2394600" cy="57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4" name="Google Shape;374;p5"/>
          <p:cNvSpPr txBox="1">
            <a:spLocks noGrp="1"/>
          </p:cNvSpPr>
          <p:nvPr>
            <p:ph type="subTitle" idx="3"/>
          </p:nvPr>
        </p:nvSpPr>
        <p:spPr>
          <a:xfrm>
            <a:off x="5303788" y="3002219"/>
            <a:ext cx="23946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75" name="Google Shape;375;p5"/>
          <p:cNvSpPr txBox="1">
            <a:spLocks noGrp="1"/>
          </p:cNvSpPr>
          <p:nvPr>
            <p:ph type="subTitle" idx="4"/>
          </p:nvPr>
        </p:nvSpPr>
        <p:spPr>
          <a:xfrm>
            <a:off x="5303188" y="3219867"/>
            <a:ext cx="2395800" cy="56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76" name="Google Shape;376;p5"/>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377" name="Google Shape;377;p5"/>
          <p:cNvSpPr/>
          <p:nvPr/>
        </p:nvSpPr>
        <p:spPr>
          <a:xfrm>
            <a:off x="0" y="4214225"/>
            <a:ext cx="3055899" cy="921047"/>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rgbClr val="3BA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5"/>
          <p:cNvGrpSpPr/>
          <p:nvPr/>
        </p:nvGrpSpPr>
        <p:grpSpPr>
          <a:xfrm rot="10800000" flipH="1">
            <a:off x="5954700" y="3522075"/>
            <a:ext cx="3189300" cy="1619850"/>
            <a:chOff x="4185675" y="845125"/>
            <a:chExt cx="3189300" cy="1619850"/>
          </a:xfrm>
        </p:grpSpPr>
        <p:sp>
          <p:nvSpPr>
            <p:cNvPr id="379" name="Google Shape;379;p5"/>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5"/>
          <p:cNvGrpSpPr/>
          <p:nvPr/>
        </p:nvGrpSpPr>
        <p:grpSpPr>
          <a:xfrm rot="-5400000">
            <a:off x="-1007424" y="1007415"/>
            <a:ext cx="3277907" cy="1263055"/>
            <a:chOff x="1766764" y="-4125385"/>
            <a:chExt cx="3277907" cy="1263055"/>
          </a:xfrm>
        </p:grpSpPr>
        <p:sp>
          <p:nvSpPr>
            <p:cNvPr id="383" name="Google Shape;383;p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5"/>
          <p:cNvGrpSpPr/>
          <p:nvPr/>
        </p:nvGrpSpPr>
        <p:grpSpPr>
          <a:xfrm>
            <a:off x="1" y="3878865"/>
            <a:ext cx="3277907" cy="1263055"/>
            <a:chOff x="1766764" y="-4125385"/>
            <a:chExt cx="3277907" cy="1263055"/>
          </a:xfrm>
        </p:grpSpPr>
        <p:sp>
          <p:nvSpPr>
            <p:cNvPr id="410" name="Google Shape;410;p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
          <p:cNvGrpSpPr/>
          <p:nvPr/>
        </p:nvGrpSpPr>
        <p:grpSpPr>
          <a:xfrm>
            <a:off x="5866101" y="3878865"/>
            <a:ext cx="3277907" cy="1263055"/>
            <a:chOff x="1766764" y="-4125385"/>
            <a:chExt cx="3277907" cy="1263055"/>
          </a:xfrm>
        </p:grpSpPr>
        <p:sp>
          <p:nvSpPr>
            <p:cNvPr id="437" name="Google Shape;437;p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3"/>
        <p:cNvGrpSpPr/>
        <p:nvPr/>
      </p:nvGrpSpPr>
      <p:grpSpPr>
        <a:xfrm>
          <a:off x="0" y="0"/>
          <a:ext cx="0" cy="0"/>
          <a:chOff x="0" y="0"/>
          <a:chExt cx="0" cy="0"/>
        </a:xfrm>
      </p:grpSpPr>
      <p:sp>
        <p:nvSpPr>
          <p:cNvPr id="464" name="Google Shape;464;p6"/>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465" name="Google Shape;465;p6"/>
          <p:cNvGrpSpPr/>
          <p:nvPr/>
        </p:nvGrpSpPr>
        <p:grpSpPr>
          <a:xfrm>
            <a:off x="6977899" y="3547"/>
            <a:ext cx="2166108" cy="1568075"/>
            <a:chOff x="6977899" y="60697"/>
            <a:chExt cx="2166108" cy="1568075"/>
          </a:xfrm>
        </p:grpSpPr>
        <p:sp>
          <p:nvSpPr>
            <p:cNvPr id="466" name="Google Shape;466;p6"/>
            <p:cNvSpPr/>
            <p:nvPr/>
          </p:nvSpPr>
          <p:spPr>
            <a:xfrm rot="10800000" flipH="1">
              <a:off x="6977899" y="60697"/>
              <a:ext cx="2166087" cy="1568075"/>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rot="10800000" flipH="1">
              <a:off x="7538350" y="60698"/>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6"/>
          <p:cNvGrpSpPr/>
          <p:nvPr/>
        </p:nvGrpSpPr>
        <p:grpSpPr>
          <a:xfrm rot="10800000" flipH="1">
            <a:off x="8229535" y="1763360"/>
            <a:ext cx="1280726" cy="3383675"/>
            <a:chOff x="9196698" y="950579"/>
            <a:chExt cx="1280726" cy="3383675"/>
          </a:xfrm>
        </p:grpSpPr>
        <p:sp>
          <p:nvSpPr>
            <p:cNvPr id="469" name="Google Shape;469;p6"/>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6"/>
          <p:cNvGrpSpPr/>
          <p:nvPr/>
        </p:nvGrpSpPr>
        <p:grpSpPr>
          <a:xfrm>
            <a:off x="-26" y="0"/>
            <a:ext cx="2038372" cy="1475624"/>
            <a:chOff x="-26" y="0"/>
            <a:chExt cx="2038372" cy="1475624"/>
          </a:xfrm>
        </p:grpSpPr>
        <p:sp>
          <p:nvSpPr>
            <p:cNvPr id="490" name="Google Shape;490;p6"/>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6"/>
          <p:cNvGrpSpPr/>
          <p:nvPr/>
        </p:nvGrpSpPr>
        <p:grpSpPr>
          <a:xfrm rot="-5400000">
            <a:off x="-1198383" y="1200263"/>
            <a:ext cx="3918269" cy="1521517"/>
            <a:chOff x="1302767" y="-2641999"/>
            <a:chExt cx="3918269" cy="1521517"/>
          </a:xfrm>
        </p:grpSpPr>
        <p:sp>
          <p:nvSpPr>
            <p:cNvPr id="493" name="Google Shape;493;p6"/>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6"/>
          <p:cNvGrpSpPr/>
          <p:nvPr/>
        </p:nvGrpSpPr>
        <p:grpSpPr>
          <a:xfrm rot="-5400000" flipH="1">
            <a:off x="6313753" y="-1105389"/>
            <a:ext cx="1715384" cy="3918269"/>
            <a:chOff x="10706378" y="539509"/>
            <a:chExt cx="1715384" cy="3918269"/>
          </a:xfrm>
        </p:grpSpPr>
        <p:sp>
          <p:nvSpPr>
            <p:cNvPr id="507" name="Google Shape;507;p6"/>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6"/>
          <p:cNvGrpSpPr/>
          <p:nvPr/>
        </p:nvGrpSpPr>
        <p:grpSpPr>
          <a:xfrm>
            <a:off x="11048" y="1225234"/>
            <a:ext cx="3985907" cy="3918269"/>
            <a:chOff x="2524675" y="238075"/>
            <a:chExt cx="1178600" cy="1158600"/>
          </a:xfrm>
        </p:grpSpPr>
        <p:sp>
          <p:nvSpPr>
            <p:cNvPr id="525" name="Google Shape;525;p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9"/>
        <p:cNvGrpSpPr/>
        <p:nvPr/>
      </p:nvGrpSpPr>
      <p:grpSpPr>
        <a:xfrm>
          <a:off x="0" y="0"/>
          <a:ext cx="0" cy="0"/>
          <a:chOff x="0" y="0"/>
          <a:chExt cx="0" cy="0"/>
        </a:xfrm>
      </p:grpSpPr>
      <p:sp>
        <p:nvSpPr>
          <p:cNvPr id="580" name="Google Shape;580;p7"/>
          <p:cNvSpPr txBox="1">
            <a:spLocks noGrp="1"/>
          </p:cNvSpPr>
          <p:nvPr>
            <p:ph type="title"/>
          </p:nvPr>
        </p:nvSpPr>
        <p:spPr>
          <a:xfrm>
            <a:off x="715650" y="1633550"/>
            <a:ext cx="3849600" cy="534000"/>
          </a:xfrm>
          <a:prstGeom prst="rect">
            <a:avLst/>
          </a:prstGeom>
        </p:spPr>
        <p:txBody>
          <a:bodyPr spcFirstLastPara="1" wrap="square" lIns="91425" tIns="91425" rIns="91425" bIns="91425" anchor="ctr" anchorCtr="0">
            <a:noAutofit/>
          </a:bodyPr>
          <a:lstStyle>
            <a:lvl1pPr lvl="0" algn="r">
              <a:spcBef>
                <a:spcPts val="0"/>
              </a:spcBef>
              <a:spcAft>
                <a:spcPts val="0"/>
              </a:spcAft>
              <a:buSzPts val="2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81" name="Google Shape;581;p7"/>
          <p:cNvSpPr txBox="1">
            <a:spLocks noGrp="1"/>
          </p:cNvSpPr>
          <p:nvPr>
            <p:ph type="subTitle" idx="1"/>
          </p:nvPr>
        </p:nvSpPr>
        <p:spPr>
          <a:xfrm>
            <a:off x="1225375" y="2153275"/>
            <a:ext cx="3339900" cy="13776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82" name="Google Shape;582;p7"/>
          <p:cNvGrpSpPr/>
          <p:nvPr/>
        </p:nvGrpSpPr>
        <p:grpSpPr>
          <a:xfrm>
            <a:off x="4853273" y="1225234"/>
            <a:ext cx="3985907" cy="3918269"/>
            <a:chOff x="2524675" y="238075"/>
            <a:chExt cx="1178600" cy="1158600"/>
          </a:xfrm>
        </p:grpSpPr>
        <p:sp>
          <p:nvSpPr>
            <p:cNvPr id="583" name="Google Shape;583;p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7"/>
          <p:cNvGrpSpPr/>
          <p:nvPr/>
        </p:nvGrpSpPr>
        <p:grpSpPr>
          <a:xfrm flipH="1">
            <a:off x="5898101" y="2793747"/>
            <a:ext cx="3245882" cy="2349753"/>
            <a:chOff x="381001" y="2793747"/>
            <a:chExt cx="3245882" cy="2349753"/>
          </a:xfrm>
        </p:grpSpPr>
        <p:sp>
          <p:nvSpPr>
            <p:cNvPr id="638" name="Google Shape;638;p7"/>
            <p:cNvSpPr/>
            <p:nvPr/>
          </p:nvSpPr>
          <p:spPr>
            <a:xfrm flipH="1">
              <a:off x="38101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flipH="1">
              <a:off x="381001"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7"/>
          <p:cNvSpPr/>
          <p:nvPr/>
        </p:nvSpPr>
        <p:spPr>
          <a:xfrm flipH="1">
            <a:off x="5695917"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rot="10800000" flipH="1">
            <a:off x="7105633"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7"/>
          <p:cNvGrpSpPr/>
          <p:nvPr/>
        </p:nvGrpSpPr>
        <p:grpSpPr>
          <a:xfrm flipH="1">
            <a:off x="5158074" y="9"/>
            <a:ext cx="3985907" cy="3918269"/>
            <a:chOff x="2524675" y="238075"/>
            <a:chExt cx="1178600" cy="1158600"/>
          </a:xfrm>
        </p:grpSpPr>
        <p:sp>
          <p:nvSpPr>
            <p:cNvPr id="643" name="Google Shape;643;p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7"/>
          <p:cNvSpPr/>
          <p:nvPr/>
        </p:nvSpPr>
        <p:spPr>
          <a:xfrm>
            <a:off x="7731266"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7"/>
          <p:cNvGrpSpPr/>
          <p:nvPr/>
        </p:nvGrpSpPr>
        <p:grpSpPr>
          <a:xfrm rot="10800000" flipH="1">
            <a:off x="-1" y="8"/>
            <a:ext cx="3840097" cy="2558635"/>
            <a:chOff x="235225" y="2771600"/>
            <a:chExt cx="3133750" cy="2088000"/>
          </a:xfrm>
        </p:grpSpPr>
        <p:sp>
          <p:nvSpPr>
            <p:cNvPr id="699" name="Google Shape;699;p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7"/>
          <p:cNvGrpSpPr/>
          <p:nvPr/>
        </p:nvGrpSpPr>
        <p:grpSpPr>
          <a:xfrm>
            <a:off x="39701" y="-10"/>
            <a:ext cx="3277907" cy="1263055"/>
            <a:chOff x="1766764" y="-4125385"/>
            <a:chExt cx="3277907" cy="1263055"/>
          </a:xfrm>
        </p:grpSpPr>
        <p:sp>
          <p:nvSpPr>
            <p:cNvPr id="705" name="Google Shape;705;p7"/>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1"/>
        <p:cNvGrpSpPr/>
        <p:nvPr/>
      </p:nvGrpSpPr>
      <p:grpSpPr>
        <a:xfrm>
          <a:off x="0" y="0"/>
          <a:ext cx="0" cy="0"/>
          <a:chOff x="0" y="0"/>
          <a:chExt cx="0" cy="0"/>
        </a:xfrm>
      </p:grpSpPr>
      <p:sp>
        <p:nvSpPr>
          <p:cNvPr id="732" name="Google Shape;732;p8"/>
          <p:cNvSpPr txBox="1">
            <a:spLocks noGrp="1"/>
          </p:cNvSpPr>
          <p:nvPr>
            <p:ph type="title"/>
          </p:nvPr>
        </p:nvSpPr>
        <p:spPr>
          <a:xfrm>
            <a:off x="713250" y="2335500"/>
            <a:ext cx="7717500" cy="472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33" name="Google Shape;733;p8"/>
          <p:cNvSpPr/>
          <p:nvPr/>
        </p:nvSpPr>
        <p:spPr>
          <a:xfrm>
            <a:off x="-2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8"/>
          <p:cNvGrpSpPr/>
          <p:nvPr/>
        </p:nvGrpSpPr>
        <p:grpSpPr>
          <a:xfrm>
            <a:off x="-2" y="9"/>
            <a:ext cx="3985907" cy="3918269"/>
            <a:chOff x="2524675" y="238075"/>
            <a:chExt cx="1178600" cy="1158600"/>
          </a:xfrm>
        </p:grpSpPr>
        <p:sp>
          <p:nvSpPr>
            <p:cNvPr id="737" name="Google Shape;737;p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8"/>
          <p:cNvGrpSpPr/>
          <p:nvPr/>
        </p:nvGrpSpPr>
        <p:grpSpPr>
          <a:xfrm flipH="1">
            <a:off x="5287722" y="1942450"/>
            <a:ext cx="3853412" cy="3206994"/>
            <a:chOff x="-13316" y="1942450"/>
            <a:chExt cx="3853412" cy="3206994"/>
          </a:xfrm>
        </p:grpSpPr>
        <p:grpSp>
          <p:nvGrpSpPr>
            <p:cNvPr id="792" name="Google Shape;792;p8"/>
            <p:cNvGrpSpPr/>
            <p:nvPr/>
          </p:nvGrpSpPr>
          <p:grpSpPr>
            <a:xfrm rot="-5400000" flipH="1">
              <a:off x="-784725" y="2727175"/>
              <a:ext cx="3189300" cy="1619850"/>
              <a:chOff x="4185675" y="845125"/>
              <a:chExt cx="3189300" cy="1619850"/>
            </a:xfrm>
          </p:grpSpPr>
          <p:sp>
            <p:nvSpPr>
              <p:cNvPr id="793" name="Google Shape;793;p8"/>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8"/>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8"/>
            <p:cNvGrpSpPr/>
            <p:nvPr/>
          </p:nvGrpSpPr>
          <p:grpSpPr>
            <a:xfrm>
              <a:off x="-1" y="2590808"/>
              <a:ext cx="3840097" cy="2558635"/>
              <a:chOff x="235225" y="2771600"/>
              <a:chExt cx="3133750" cy="2088000"/>
            </a:xfrm>
          </p:grpSpPr>
          <p:sp>
            <p:nvSpPr>
              <p:cNvPr id="799" name="Google Shape;799;p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4" name="Google Shape;804;p8"/>
          <p:cNvGrpSpPr/>
          <p:nvPr/>
        </p:nvGrpSpPr>
        <p:grpSpPr>
          <a:xfrm>
            <a:off x="5158098" y="1231184"/>
            <a:ext cx="3985907" cy="3918269"/>
            <a:chOff x="2524675" y="238075"/>
            <a:chExt cx="1178600" cy="1158600"/>
          </a:xfrm>
        </p:grpSpPr>
        <p:sp>
          <p:nvSpPr>
            <p:cNvPr id="805" name="Google Shape;805;p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a:off x="-26" y="2571758"/>
            <a:ext cx="3840097" cy="2558635"/>
            <a:chOff x="235225" y="2771600"/>
            <a:chExt cx="3133750" cy="2088000"/>
          </a:xfrm>
        </p:grpSpPr>
        <p:sp>
          <p:nvSpPr>
            <p:cNvPr id="860" name="Google Shape;860;p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8"/>
          <p:cNvGrpSpPr/>
          <p:nvPr/>
        </p:nvGrpSpPr>
        <p:grpSpPr>
          <a:xfrm rot="10800000">
            <a:off x="5303899" y="8"/>
            <a:ext cx="3840097" cy="2558635"/>
            <a:chOff x="235225" y="2771600"/>
            <a:chExt cx="3133750" cy="2088000"/>
          </a:xfrm>
        </p:grpSpPr>
        <p:sp>
          <p:nvSpPr>
            <p:cNvPr id="866" name="Google Shape;866;p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1"/>
        <p:cNvGrpSpPr/>
        <p:nvPr/>
      </p:nvGrpSpPr>
      <p:grpSpPr>
        <a:xfrm>
          <a:off x="0" y="0"/>
          <a:ext cx="0" cy="0"/>
          <a:chOff x="0" y="0"/>
          <a:chExt cx="0" cy="0"/>
        </a:xfrm>
      </p:grpSpPr>
      <p:sp>
        <p:nvSpPr>
          <p:cNvPr id="872" name="Google Shape;872;p9"/>
          <p:cNvSpPr txBox="1">
            <a:spLocks noGrp="1"/>
          </p:cNvSpPr>
          <p:nvPr>
            <p:ph type="title"/>
          </p:nvPr>
        </p:nvSpPr>
        <p:spPr>
          <a:xfrm>
            <a:off x="1033100" y="1803419"/>
            <a:ext cx="3310200" cy="4611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3" name="Google Shape;873;p9"/>
          <p:cNvSpPr txBox="1">
            <a:spLocks noGrp="1"/>
          </p:cNvSpPr>
          <p:nvPr>
            <p:ph type="subTitle" idx="1"/>
          </p:nvPr>
        </p:nvSpPr>
        <p:spPr>
          <a:xfrm>
            <a:off x="1207550" y="2281594"/>
            <a:ext cx="3135900" cy="1079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5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874" name="Google Shape;874;p9"/>
          <p:cNvGrpSpPr/>
          <p:nvPr/>
        </p:nvGrpSpPr>
        <p:grpSpPr>
          <a:xfrm>
            <a:off x="-13316" y="3126092"/>
            <a:ext cx="3025768" cy="2023351"/>
            <a:chOff x="-13316" y="3126092"/>
            <a:chExt cx="3025768" cy="2023351"/>
          </a:xfrm>
        </p:grpSpPr>
        <p:sp>
          <p:nvSpPr>
            <p:cNvPr id="875" name="Google Shape;875;p9"/>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9"/>
          <p:cNvGrpSpPr/>
          <p:nvPr/>
        </p:nvGrpSpPr>
        <p:grpSpPr>
          <a:xfrm rot="10800000" flipH="1">
            <a:off x="5898126" y="-3"/>
            <a:ext cx="3245882" cy="2349753"/>
            <a:chOff x="5905501" y="2793747"/>
            <a:chExt cx="3245882" cy="2349753"/>
          </a:xfrm>
        </p:grpSpPr>
        <p:sp>
          <p:nvSpPr>
            <p:cNvPr id="878" name="Google Shape;878;p9"/>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9"/>
          <p:cNvGrpSpPr/>
          <p:nvPr/>
        </p:nvGrpSpPr>
        <p:grpSpPr>
          <a:xfrm>
            <a:off x="39701" y="-10"/>
            <a:ext cx="3277907" cy="1263055"/>
            <a:chOff x="1766764" y="-4125385"/>
            <a:chExt cx="3277907" cy="1263055"/>
          </a:xfrm>
        </p:grpSpPr>
        <p:sp>
          <p:nvSpPr>
            <p:cNvPr id="881" name="Google Shape;881;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9"/>
          <p:cNvGrpSpPr/>
          <p:nvPr/>
        </p:nvGrpSpPr>
        <p:grpSpPr>
          <a:xfrm rot="-5400000">
            <a:off x="6873526" y="1007415"/>
            <a:ext cx="3277907" cy="1263055"/>
            <a:chOff x="1766764" y="-4125385"/>
            <a:chExt cx="3277907" cy="1263055"/>
          </a:xfrm>
        </p:grpSpPr>
        <p:sp>
          <p:nvSpPr>
            <p:cNvPr id="908" name="Google Shape;908;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9"/>
          <p:cNvGrpSpPr/>
          <p:nvPr/>
        </p:nvGrpSpPr>
        <p:grpSpPr>
          <a:xfrm>
            <a:off x="5866101" y="3880440"/>
            <a:ext cx="3277907" cy="1263055"/>
            <a:chOff x="1766764" y="-4125385"/>
            <a:chExt cx="3277907" cy="1263055"/>
          </a:xfrm>
        </p:grpSpPr>
        <p:sp>
          <p:nvSpPr>
            <p:cNvPr id="935" name="Google Shape;935;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9"/>
          <p:cNvGrpSpPr/>
          <p:nvPr/>
        </p:nvGrpSpPr>
        <p:grpSpPr>
          <a:xfrm flipH="1">
            <a:off x="-7924" y="3880440"/>
            <a:ext cx="3277907" cy="1263055"/>
            <a:chOff x="1766764" y="-4125385"/>
            <a:chExt cx="3277907" cy="1263055"/>
          </a:xfrm>
        </p:grpSpPr>
        <p:sp>
          <p:nvSpPr>
            <p:cNvPr id="962" name="Google Shape;962;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8"/>
        <p:cNvGrpSpPr/>
        <p:nvPr/>
      </p:nvGrpSpPr>
      <p:grpSpPr>
        <a:xfrm>
          <a:off x="0" y="0"/>
          <a:ext cx="0" cy="0"/>
          <a:chOff x="0" y="0"/>
          <a:chExt cx="0" cy="0"/>
        </a:xfrm>
      </p:grpSpPr>
      <p:sp>
        <p:nvSpPr>
          <p:cNvPr id="989" name="Google Shape;989;p10"/>
          <p:cNvSpPr txBox="1">
            <a:spLocks noGrp="1"/>
          </p:cNvSpPr>
          <p:nvPr>
            <p:ph type="title"/>
          </p:nvPr>
        </p:nvSpPr>
        <p:spPr>
          <a:xfrm>
            <a:off x="4617350" y="397325"/>
            <a:ext cx="3813300" cy="891600"/>
          </a:xfrm>
          <a:prstGeom prst="rect">
            <a:avLst/>
          </a:prstGeom>
        </p:spPr>
        <p:txBody>
          <a:bodyPr spcFirstLastPara="1" wrap="square" lIns="91425" tIns="91425" rIns="91425" bIns="91425" anchor="t" anchorCtr="0">
            <a:noAutofit/>
          </a:bodyPr>
          <a:lstStyle>
            <a:lvl1pPr lvl="0" algn="r">
              <a:spcBef>
                <a:spcPts val="0"/>
              </a:spcBef>
              <a:spcAft>
                <a:spcPts val="0"/>
              </a:spcAft>
              <a:buSzPts val="4800"/>
              <a:buNone/>
              <a:defRPr b="0"/>
            </a:lvl1pPr>
            <a:lvl2pPr lvl="1">
              <a:spcBef>
                <a:spcPts val="0"/>
              </a:spcBef>
              <a:spcAft>
                <a:spcPts val="0"/>
              </a:spcAft>
              <a:buSzPts val="3500"/>
              <a:buNone/>
              <a:defRPr>
                <a:latin typeface="Montserrat"/>
                <a:ea typeface="Montserrat"/>
                <a:cs typeface="Montserrat"/>
                <a:sym typeface="Montserrat"/>
              </a:defRPr>
            </a:lvl2pPr>
            <a:lvl3pPr lvl="2">
              <a:spcBef>
                <a:spcPts val="0"/>
              </a:spcBef>
              <a:spcAft>
                <a:spcPts val="0"/>
              </a:spcAft>
              <a:buSzPts val="3500"/>
              <a:buNone/>
              <a:defRPr>
                <a:latin typeface="Montserrat"/>
                <a:ea typeface="Montserrat"/>
                <a:cs typeface="Montserrat"/>
                <a:sym typeface="Montserrat"/>
              </a:defRPr>
            </a:lvl3pPr>
            <a:lvl4pPr lvl="3">
              <a:spcBef>
                <a:spcPts val="0"/>
              </a:spcBef>
              <a:spcAft>
                <a:spcPts val="0"/>
              </a:spcAft>
              <a:buSzPts val="3500"/>
              <a:buNone/>
              <a:defRPr>
                <a:latin typeface="Montserrat"/>
                <a:ea typeface="Montserrat"/>
                <a:cs typeface="Montserrat"/>
                <a:sym typeface="Montserrat"/>
              </a:defRPr>
            </a:lvl4pPr>
            <a:lvl5pPr lvl="4">
              <a:spcBef>
                <a:spcPts val="0"/>
              </a:spcBef>
              <a:spcAft>
                <a:spcPts val="0"/>
              </a:spcAft>
              <a:buSzPts val="3500"/>
              <a:buNone/>
              <a:defRPr>
                <a:latin typeface="Montserrat"/>
                <a:ea typeface="Montserrat"/>
                <a:cs typeface="Montserrat"/>
                <a:sym typeface="Montserrat"/>
              </a:defRPr>
            </a:lvl5pPr>
            <a:lvl6pPr lvl="5">
              <a:spcBef>
                <a:spcPts val="0"/>
              </a:spcBef>
              <a:spcAft>
                <a:spcPts val="0"/>
              </a:spcAft>
              <a:buSzPts val="3500"/>
              <a:buNone/>
              <a:defRPr>
                <a:latin typeface="Montserrat"/>
                <a:ea typeface="Montserrat"/>
                <a:cs typeface="Montserrat"/>
                <a:sym typeface="Montserrat"/>
              </a:defRPr>
            </a:lvl6pPr>
            <a:lvl7pPr lvl="6">
              <a:spcBef>
                <a:spcPts val="0"/>
              </a:spcBef>
              <a:spcAft>
                <a:spcPts val="0"/>
              </a:spcAft>
              <a:buSzPts val="3500"/>
              <a:buNone/>
              <a:defRPr>
                <a:latin typeface="Montserrat"/>
                <a:ea typeface="Montserrat"/>
                <a:cs typeface="Montserrat"/>
                <a:sym typeface="Montserrat"/>
              </a:defRPr>
            </a:lvl7pPr>
            <a:lvl8pPr lvl="7">
              <a:spcBef>
                <a:spcPts val="0"/>
              </a:spcBef>
              <a:spcAft>
                <a:spcPts val="0"/>
              </a:spcAft>
              <a:buSzPts val="3500"/>
              <a:buNone/>
              <a:defRPr>
                <a:latin typeface="Montserrat"/>
                <a:ea typeface="Montserrat"/>
                <a:cs typeface="Montserrat"/>
                <a:sym typeface="Montserrat"/>
              </a:defRPr>
            </a:lvl8pPr>
            <a:lvl9pPr lvl="8">
              <a:spcBef>
                <a:spcPts val="0"/>
              </a:spcBef>
              <a:spcAft>
                <a:spcPts val="0"/>
              </a:spcAft>
              <a:buSzPts val="3500"/>
              <a:buNone/>
              <a:defRPr>
                <a:latin typeface="Montserrat"/>
                <a:ea typeface="Montserrat"/>
                <a:cs typeface="Montserrat"/>
                <a:sym typeface="Montserrat"/>
              </a:defRPr>
            </a:lvl9pPr>
          </a:lstStyle>
          <a:p>
            <a:endParaRPr/>
          </a:p>
        </p:txBody>
      </p:sp>
      <p:grpSp>
        <p:nvGrpSpPr>
          <p:cNvPr id="990" name="Google Shape;990;p10"/>
          <p:cNvGrpSpPr/>
          <p:nvPr/>
        </p:nvGrpSpPr>
        <p:grpSpPr>
          <a:xfrm>
            <a:off x="-2" y="9"/>
            <a:ext cx="3985907" cy="3918269"/>
            <a:chOff x="2524675" y="238075"/>
            <a:chExt cx="1178600" cy="1158600"/>
          </a:xfrm>
        </p:grpSpPr>
        <p:sp>
          <p:nvSpPr>
            <p:cNvPr id="991" name="Google Shape;991;p1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10"/>
          <p:cNvGrpSpPr/>
          <p:nvPr/>
        </p:nvGrpSpPr>
        <p:grpSpPr>
          <a:xfrm>
            <a:off x="5158098" y="1225234"/>
            <a:ext cx="3985907" cy="3918269"/>
            <a:chOff x="2524675" y="238075"/>
            <a:chExt cx="1178600" cy="1158600"/>
          </a:xfrm>
        </p:grpSpPr>
        <p:sp>
          <p:nvSpPr>
            <p:cNvPr id="1046" name="Google Shape;1046;p1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1975"/>
            <a:ext cx="7704000" cy="277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a:spcBef>
                <a:spcPts val="0"/>
              </a:spcBef>
              <a:spcAft>
                <a:spcPts val="0"/>
              </a:spcAft>
              <a:buClr>
                <a:schemeClr val="dk1"/>
              </a:buClr>
              <a:buSzPts val="3500"/>
              <a:buNone/>
              <a:defRPr sz="3500">
                <a:solidFill>
                  <a:schemeClr val="dk1"/>
                </a:solidFill>
              </a:defRPr>
            </a:lvl2pPr>
            <a:lvl3pPr lvl="2" algn="ctr">
              <a:spcBef>
                <a:spcPts val="0"/>
              </a:spcBef>
              <a:spcAft>
                <a:spcPts val="0"/>
              </a:spcAft>
              <a:buClr>
                <a:schemeClr val="dk1"/>
              </a:buClr>
              <a:buSzPts val="3500"/>
              <a:buNone/>
              <a:defRPr sz="3500">
                <a:solidFill>
                  <a:schemeClr val="dk1"/>
                </a:solidFill>
              </a:defRPr>
            </a:lvl3pPr>
            <a:lvl4pPr lvl="3" algn="ctr">
              <a:spcBef>
                <a:spcPts val="0"/>
              </a:spcBef>
              <a:spcAft>
                <a:spcPts val="0"/>
              </a:spcAft>
              <a:buClr>
                <a:schemeClr val="dk1"/>
              </a:buClr>
              <a:buSzPts val="3500"/>
              <a:buNone/>
              <a:defRPr sz="3500">
                <a:solidFill>
                  <a:schemeClr val="dk1"/>
                </a:solidFill>
              </a:defRPr>
            </a:lvl4pPr>
            <a:lvl5pPr lvl="4" algn="ctr">
              <a:spcBef>
                <a:spcPts val="0"/>
              </a:spcBef>
              <a:spcAft>
                <a:spcPts val="0"/>
              </a:spcAft>
              <a:buClr>
                <a:schemeClr val="dk1"/>
              </a:buClr>
              <a:buSzPts val="3500"/>
              <a:buNone/>
              <a:defRPr sz="3500">
                <a:solidFill>
                  <a:schemeClr val="dk1"/>
                </a:solidFill>
              </a:defRPr>
            </a:lvl5pPr>
            <a:lvl6pPr lvl="5" algn="ctr">
              <a:spcBef>
                <a:spcPts val="0"/>
              </a:spcBef>
              <a:spcAft>
                <a:spcPts val="0"/>
              </a:spcAft>
              <a:buClr>
                <a:schemeClr val="dk1"/>
              </a:buClr>
              <a:buSzPts val="3500"/>
              <a:buNone/>
              <a:defRPr sz="3500">
                <a:solidFill>
                  <a:schemeClr val="dk1"/>
                </a:solidFill>
              </a:defRPr>
            </a:lvl6pPr>
            <a:lvl7pPr lvl="6" algn="ctr">
              <a:spcBef>
                <a:spcPts val="0"/>
              </a:spcBef>
              <a:spcAft>
                <a:spcPts val="0"/>
              </a:spcAft>
              <a:buClr>
                <a:schemeClr val="dk1"/>
              </a:buClr>
              <a:buSzPts val="3500"/>
              <a:buNone/>
              <a:defRPr sz="3500">
                <a:solidFill>
                  <a:schemeClr val="dk1"/>
                </a:solidFill>
              </a:defRPr>
            </a:lvl7pPr>
            <a:lvl8pPr lvl="7" algn="ctr">
              <a:spcBef>
                <a:spcPts val="0"/>
              </a:spcBef>
              <a:spcAft>
                <a:spcPts val="0"/>
              </a:spcAft>
              <a:buClr>
                <a:schemeClr val="dk1"/>
              </a:buClr>
              <a:buSzPts val="3500"/>
              <a:buNone/>
              <a:defRPr sz="3500">
                <a:solidFill>
                  <a:schemeClr val="dk1"/>
                </a:solidFill>
              </a:defRPr>
            </a:lvl8pPr>
            <a:lvl9pPr lvl="8" algn="ctr">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720000" y="1681225"/>
            <a:ext cx="7704000" cy="2887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1pPr>
            <a:lvl2pPr marL="914400" lvl="1"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2pPr>
            <a:lvl3pPr marL="1371600" lvl="2"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3pPr>
            <a:lvl4pPr marL="1828800" lvl="3"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4pPr>
            <a:lvl5pPr marL="2286000" lvl="4"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5pPr>
            <a:lvl6pPr marL="2743200" lvl="5"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6pPr>
            <a:lvl7pPr marL="3200400" lvl="6"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7pPr>
            <a:lvl8pPr marL="3657600" lvl="7"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8pPr>
            <a:lvl9pPr marL="4114800" lvl="8"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researchgate.net"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hyperlink" Target="https://biologyeducare.com" TargetMode="External"/><Relationship Id="rId4" Type="http://schemas.openxmlformats.org/officeDocument/2006/relationships/hyperlink" Target="https://sciencing.co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093"/>
        <p:cNvGrpSpPr/>
        <p:nvPr/>
      </p:nvGrpSpPr>
      <p:grpSpPr>
        <a:xfrm>
          <a:off x="0" y="0"/>
          <a:ext cx="0" cy="0"/>
          <a:chOff x="0" y="0"/>
          <a:chExt cx="0" cy="0"/>
        </a:xfrm>
      </p:grpSpPr>
      <p:sp>
        <p:nvSpPr>
          <p:cNvPr id="3094" name="Google Shape;3094;p31"/>
          <p:cNvSpPr txBox="1">
            <a:spLocks noGrp="1"/>
          </p:cNvSpPr>
          <p:nvPr>
            <p:ph type="subTitle" idx="1"/>
          </p:nvPr>
        </p:nvSpPr>
        <p:spPr>
          <a:xfrm>
            <a:off x="317716" y="1694955"/>
            <a:ext cx="8514134" cy="62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2600" dirty="0">
                <a:latin typeface="Times New Roman" panose="02020603050405020304" pitchFamily="18" charset="0"/>
                <a:ea typeface="Arial"/>
                <a:cs typeface="Times New Roman" panose="02020603050405020304" pitchFamily="18" charset="0"/>
                <a:sym typeface="Arial"/>
              </a:rPr>
              <a:t>Rohitha Ramkumar XI, Pavithra Praveen XI</a:t>
            </a:r>
            <a:endParaRPr sz="2600" dirty="0">
              <a:latin typeface="Times New Roman" panose="02020603050405020304" pitchFamily="18" charset="0"/>
              <a:ea typeface="Arial"/>
              <a:cs typeface="Times New Roman" panose="02020603050405020304" pitchFamily="18" charset="0"/>
              <a:sym typeface="Arial"/>
            </a:endParaRPr>
          </a:p>
        </p:txBody>
      </p:sp>
      <p:pic>
        <p:nvPicPr>
          <p:cNvPr id="3095" name="Google Shape;3095;p31"/>
          <p:cNvPicPr preferRelativeResize="0"/>
          <p:nvPr/>
        </p:nvPicPr>
        <p:blipFill rotWithShape="1">
          <a:blip r:embed="rId3">
            <a:alphaModFix amt="76000"/>
          </a:blip>
          <a:srcRect t="59886"/>
          <a:stretch/>
        </p:blipFill>
        <p:spPr>
          <a:xfrm>
            <a:off x="1879225" y="868732"/>
            <a:ext cx="5332500" cy="802864"/>
          </a:xfrm>
          <a:prstGeom prst="rect">
            <a:avLst/>
          </a:prstGeom>
          <a:noFill/>
          <a:ln>
            <a:noFill/>
          </a:ln>
        </p:spPr>
      </p:pic>
      <p:sp>
        <p:nvSpPr>
          <p:cNvPr id="3096" name="Google Shape;3096;p31"/>
          <p:cNvSpPr/>
          <p:nvPr/>
        </p:nvSpPr>
        <p:spPr>
          <a:xfrm>
            <a:off x="1732050" y="354200"/>
            <a:ext cx="5626861" cy="54867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txBox="1">
            <a:spLocks noGrp="1"/>
          </p:cNvSpPr>
          <p:nvPr>
            <p:ph type="ctrTitle"/>
          </p:nvPr>
        </p:nvSpPr>
        <p:spPr>
          <a:xfrm>
            <a:off x="1705525" y="143932"/>
            <a:ext cx="5679900" cy="144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lt1"/>
                </a:solidFill>
                <a:latin typeface="Times New Roman" panose="02020603050405020304" pitchFamily="18" charset="0"/>
                <a:cs typeface="Times New Roman" panose="02020603050405020304" pitchFamily="18" charset="0"/>
              </a:rPr>
              <a:t>Study of growth of algae in</a:t>
            </a:r>
            <a:r>
              <a:rPr lang="en" sz="3200" b="1" dirty="0">
                <a:latin typeface="Times New Roman" panose="02020603050405020304" pitchFamily="18" charset="0"/>
                <a:cs typeface="Times New Roman" panose="02020603050405020304" pitchFamily="18" charset="0"/>
              </a:rPr>
              <a:t> polluted water bodies</a:t>
            </a:r>
            <a:endParaRPr sz="3200" b="1" dirty="0">
              <a:latin typeface="Times New Roman" panose="02020603050405020304" pitchFamily="18" charset="0"/>
              <a:cs typeface="Times New Roman" panose="02020603050405020304" pitchFamily="18" charset="0"/>
            </a:endParaRPr>
          </a:p>
        </p:txBody>
      </p:sp>
      <p:pic>
        <p:nvPicPr>
          <p:cNvPr id="3098" name="Google Shape;3098;p31"/>
          <p:cNvPicPr preferRelativeResize="0"/>
          <p:nvPr/>
        </p:nvPicPr>
        <p:blipFill>
          <a:blip r:embed="rId4">
            <a:alphaModFix/>
          </a:blip>
          <a:stretch>
            <a:fillRect/>
          </a:stretch>
        </p:blipFill>
        <p:spPr>
          <a:xfrm>
            <a:off x="304450" y="2741151"/>
            <a:ext cx="3570051" cy="2340125"/>
          </a:xfrm>
          <a:prstGeom prst="rect">
            <a:avLst/>
          </a:prstGeom>
          <a:noFill/>
          <a:ln>
            <a:noFill/>
          </a:ln>
        </p:spPr>
      </p:pic>
      <p:pic>
        <p:nvPicPr>
          <p:cNvPr id="3099" name="Google Shape;3099;p31"/>
          <p:cNvPicPr preferRelativeResize="0"/>
          <p:nvPr/>
        </p:nvPicPr>
        <p:blipFill>
          <a:blip r:embed="rId5">
            <a:alphaModFix/>
          </a:blip>
          <a:stretch>
            <a:fillRect/>
          </a:stretch>
        </p:blipFill>
        <p:spPr>
          <a:xfrm>
            <a:off x="4015425" y="2741150"/>
            <a:ext cx="4816425" cy="2340125"/>
          </a:xfrm>
          <a:prstGeom prst="rect">
            <a:avLst/>
          </a:prstGeom>
          <a:noFill/>
          <a:ln>
            <a:noFill/>
          </a:ln>
        </p:spPr>
      </p:pic>
      <p:sp>
        <p:nvSpPr>
          <p:cNvPr id="2" name="TextBox 1">
            <a:extLst>
              <a:ext uri="{FF2B5EF4-FFF2-40B4-BE49-F238E27FC236}">
                <a16:creationId xmlns:a16="http://schemas.microsoft.com/office/drawing/2014/main" id="{2307A242-234E-152B-53A7-06FA31254D0B}"/>
              </a:ext>
            </a:extLst>
          </p:cNvPr>
          <p:cNvSpPr txBox="1"/>
          <p:nvPr/>
        </p:nvSpPr>
        <p:spPr>
          <a:xfrm>
            <a:off x="2115518" y="2171516"/>
            <a:ext cx="4912964" cy="461665"/>
          </a:xfrm>
          <a:prstGeom prst="rect">
            <a:avLst/>
          </a:prstGeom>
          <a:noFill/>
        </p:spPr>
        <p:txBody>
          <a:bodyPr wrap="square" rtlCol="0">
            <a:spAutoFit/>
          </a:bodyPr>
          <a:lstStyle/>
          <a:p>
            <a:pPr algn="ctr"/>
            <a:r>
              <a:rPr lang="en-IN" sz="2400" dirty="0">
                <a:solidFill>
                  <a:schemeClr val="tx1"/>
                </a:solidFill>
                <a:latin typeface="Times New Roman" panose="02020603050405020304" pitchFamily="18" charset="0"/>
                <a:cs typeface="Times New Roman" panose="02020603050405020304" pitchFamily="18" charset="0"/>
              </a:rPr>
              <a:t>PSBB Learning Leadership Academy</a:t>
            </a:r>
          </a:p>
        </p:txBody>
      </p:sp>
      <p:sp>
        <p:nvSpPr>
          <p:cNvPr id="3" name="TextBox 2">
            <a:extLst>
              <a:ext uri="{FF2B5EF4-FFF2-40B4-BE49-F238E27FC236}">
                <a16:creationId xmlns:a16="http://schemas.microsoft.com/office/drawing/2014/main" id="{99DA32CD-43CD-9446-625D-4E506C6C7C3C}"/>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43"/>
        <p:cNvGrpSpPr/>
        <p:nvPr/>
      </p:nvGrpSpPr>
      <p:grpSpPr>
        <a:xfrm>
          <a:off x="0" y="0"/>
          <a:ext cx="0" cy="0"/>
          <a:chOff x="0" y="0"/>
          <a:chExt cx="0" cy="0"/>
        </a:xfrm>
      </p:grpSpPr>
      <p:sp>
        <p:nvSpPr>
          <p:cNvPr id="3244" name="Google Shape;3244;p40"/>
          <p:cNvSpPr txBox="1">
            <a:spLocks noGrp="1"/>
          </p:cNvSpPr>
          <p:nvPr>
            <p:ph type="title"/>
          </p:nvPr>
        </p:nvSpPr>
        <p:spPr>
          <a:xfrm>
            <a:off x="2416650" y="2088245"/>
            <a:ext cx="4310700" cy="115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Materials</a:t>
            </a:r>
            <a:r>
              <a:rPr lang="en" dirty="0"/>
              <a:t> </a:t>
            </a:r>
            <a:r>
              <a:rPr lang="en" sz="3200" dirty="0">
                <a:solidFill>
                  <a:schemeClr val="accent5"/>
                </a:solidFill>
                <a:latin typeface="Times New Roman" panose="02020603050405020304" pitchFamily="18" charset="0"/>
                <a:cs typeface="Times New Roman" panose="02020603050405020304" pitchFamily="18" charset="0"/>
              </a:rPr>
              <a:t>and</a:t>
            </a:r>
            <a:r>
              <a:rPr lang="en" dirty="0"/>
              <a:t> </a:t>
            </a:r>
            <a:r>
              <a:rPr lang="en" sz="3200" dirty="0">
                <a:solidFill>
                  <a:schemeClr val="accent5"/>
                </a:solidFill>
                <a:latin typeface="Times New Roman" panose="02020603050405020304" pitchFamily="18" charset="0"/>
                <a:cs typeface="Times New Roman" panose="02020603050405020304" pitchFamily="18" charset="0"/>
              </a:rPr>
              <a:t>methods</a:t>
            </a:r>
            <a:endParaRPr sz="3200" dirty="0">
              <a:solidFill>
                <a:schemeClr val="accent5"/>
              </a:solidFill>
              <a:latin typeface="Times New Roman" panose="02020603050405020304" pitchFamily="18" charset="0"/>
              <a:cs typeface="Times New Roman" panose="02020603050405020304" pitchFamily="18" charset="0"/>
            </a:endParaRPr>
          </a:p>
        </p:txBody>
      </p:sp>
      <p:sp>
        <p:nvSpPr>
          <p:cNvPr id="3245" name="Google Shape;3245;p40"/>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04</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671012D-1878-A95D-79AA-706D56B1D137}"/>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10</a:t>
            </a:r>
          </a:p>
        </p:txBody>
      </p:sp>
      <p:sp>
        <p:nvSpPr>
          <p:cNvPr id="3" name="TextBox 2">
            <a:extLst>
              <a:ext uri="{FF2B5EF4-FFF2-40B4-BE49-F238E27FC236}">
                <a16:creationId xmlns:a16="http://schemas.microsoft.com/office/drawing/2014/main" id="{8D82B5B6-351A-0E40-7F90-1048E5398504}"/>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67"/>
        <p:cNvGrpSpPr/>
        <p:nvPr/>
      </p:nvGrpSpPr>
      <p:grpSpPr>
        <a:xfrm>
          <a:off x="0" y="0"/>
          <a:ext cx="0" cy="0"/>
          <a:chOff x="0" y="0"/>
          <a:chExt cx="0" cy="0"/>
        </a:xfrm>
      </p:grpSpPr>
      <p:sp>
        <p:nvSpPr>
          <p:cNvPr id="3368" name="Google Shape;3368;p53"/>
          <p:cNvSpPr txBox="1">
            <a:spLocks noGrp="1"/>
          </p:cNvSpPr>
          <p:nvPr>
            <p:ph type="body" idx="1"/>
          </p:nvPr>
        </p:nvSpPr>
        <p:spPr>
          <a:xfrm>
            <a:off x="720000" y="916375"/>
            <a:ext cx="7704000" cy="3636000"/>
          </a:xfrm>
          <a:prstGeom prst="rect">
            <a:avLst/>
          </a:prstGeom>
        </p:spPr>
        <p:txBody>
          <a:bodyPr spcFirstLastPara="1" wrap="square" lIns="91425" tIns="91425" rIns="91425" bIns="91425" anchor="t" anchorCtr="0">
            <a:noAutofit/>
          </a:bodyPr>
          <a:lstStyle/>
          <a:p>
            <a:pPr indent="-387350">
              <a:buClr>
                <a:srgbClr val="0B5394"/>
              </a:buClr>
              <a:buSzPts val="2500"/>
              <a:buFont typeface="Manjari"/>
              <a:buChar char="●"/>
            </a:pPr>
            <a:r>
              <a:rPr lang="en-US" sz="2400" dirty="0">
                <a:solidFill>
                  <a:schemeClr val="accent6"/>
                </a:solidFill>
                <a:latin typeface="Times New Roman" panose="02020603050405020304" pitchFamily="18" charset="0"/>
                <a:cs typeface="Times New Roman" panose="02020603050405020304" pitchFamily="18" charset="0"/>
              </a:rPr>
              <a:t>Manual collection of sample from different parts of the lake</a:t>
            </a:r>
          </a:p>
          <a:p>
            <a:pPr indent="-387350">
              <a:buClr>
                <a:srgbClr val="0B5394"/>
              </a:buClr>
              <a:buSzPts val="2500"/>
              <a:buFont typeface="Manjari"/>
              <a:buChar char="●"/>
            </a:pPr>
            <a:endParaRPr lang="en-US" sz="2400" dirty="0">
              <a:solidFill>
                <a:schemeClr val="accent6"/>
              </a:solidFill>
              <a:latin typeface="Times New Roman" panose="02020603050405020304" pitchFamily="18" charset="0"/>
              <a:cs typeface="Times New Roman" panose="02020603050405020304" pitchFamily="18" charset="0"/>
            </a:endParaRPr>
          </a:p>
          <a:p>
            <a:pPr indent="-387350">
              <a:buClr>
                <a:srgbClr val="0B5394"/>
              </a:buClr>
              <a:buSzPts val="2500"/>
              <a:buFont typeface="Manjari"/>
              <a:buChar char="●"/>
            </a:pPr>
            <a:r>
              <a:rPr lang="en-US" sz="2400" dirty="0">
                <a:solidFill>
                  <a:schemeClr val="accent6"/>
                </a:solidFill>
                <a:latin typeface="Times New Roman" panose="02020603050405020304" pitchFamily="18" charset="0"/>
                <a:cs typeface="Times New Roman" panose="02020603050405020304" pitchFamily="18" charset="0"/>
              </a:rPr>
              <a:t>Agar culture</a:t>
            </a:r>
          </a:p>
          <a:p>
            <a:pPr indent="-387350">
              <a:buClr>
                <a:srgbClr val="0B5394"/>
              </a:buClr>
              <a:buSzPts val="2500"/>
              <a:buFont typeface="Manjari"/>
              <a:buChar char="●"/>
            </a:pPr>
            <a:endParaRPr lang="en-US" sz="2400" dirty="0">
              <a:solidFill>
                <a:schemeClr val="accent6"/>
              </a:solidFill>
              <a:latin typeface="Times New Roman" panose="02020603050405020304" pitchFamily="18" charset="0"/>
              <a:cs typeface="Times New Roman" panose="02020603050405020304" pitchFamily="18" charset="0"/>
            </a:endParaRPr>
          </a:p>
          <a:p>
            <a:pPr indent="-387350">
              <a:buClr>
                <a:srgbClr val="0B5394"/>
              </a:buClr>
              <a:buSzPts val="2500"/>
              <a:buFont typeface="Manjari"/>
              <a:buChar char="●"/>
            </a:pPr>
            <a:r>
              <a:rPr lang="en-US" sz="2400" dirty="0">
                <a:solidFill>
                  <a:schemeClr val="accent6"/>
                </a:solidFill>
                <a:latin typeface="Times New Roman" panose="02020603050405020304" pitchFamily="18" charset="0"/>
                <a:cs typeface="Times New Roman" panose="02020603050405020304" pitchFamily="18" charset="0"/>
              </a:rPr>
              <a:t>Microscopic images</a:t>
            </a:r>
          </a:p>
          <a:p>
            <a:pPr indent="-387350">
              <a:buClr>
                <a:srgbClr val="0B5394"/>
              </a:buClr>
              <a:buSzPts val="2500"/>
              <a:buFont typeface="Manjari"/>
              <a:buChar char="●"/>
            </a:pPr>
            <a:endParaRPr lang="en-US" sz="2400" dirty="0">
              <a:solidFill>
                <a:schemeClr val="accent6"/>
              </a:solidFill>
              <a:latin typeface="Times New Roman" panose="02020603050405020304" pitchFamily="18" charset="0"/>
              <a:cs typeface="Times New Roman" panose="02020603050405020304" pitchFamily="18" charset="0"/>
            </a:endParaRPr>
          </a:p>
          <a:p>
            <a:pPr indent="-387350">
              <a:buClr>
                <a:srgbClr val="0B5394"/>
              </a:buClr>
              <a:buSzPts val="2500"/>
              <a:buFont typeface="Manjari"/>
              <a:buChar char="●"/>
            </a:pPr>
            <a:r>
              <a:rPr lang="en-US" sz="2400" dirty="0">
                <a:solidFill>
                  <a:schemeClr val="accent6"/>
                </a:solidFill>
                <a:latin typeface="Times New Roman" panose="02020603050405020304" pitchFamily="18" charset="0"/>
                <a:cs typeface="Times New Roman" panose="02020603050405020304" pitchFamily="18" charset="0"/>
              </a:rPr>
              <a:t>Quantitative analysis through titration</a:t>
            </a:r>
            <a:endParaRPr sz="2400" dirty="0">
              <a:solidFill>
                <a:schemeClr val="accent6"/>
              </a:solidFill>
              <a:latin typeface="Times New Roman" panose="02020603050405020304" pitchFamily="18" charset="0"/>
              <a:cs typeface="Times New Roman" panose="02020603050405020304" pitchFamily="18" charset="0"/>
            </a:endParaRPr>
          </a:p>
        </p:txBody>
      </p:sp>
      <p:sp>
        <p:nvSpPr>
          <p:cNvPr id="3369" name="Google Shape;3369;p53"/>
          <p:cNvSpPr txBox="1">
            <a:spLocks noGrp="1"/>
          </p:cNvSpPr>
          <p:nvPr>
            <p:ph type="title"/>
          </p:nvPr>
        </p:nvSpPr>
        <p:spPr>
          <a:xfrm>
            <a:off x="720000" y="3879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Methodology</a:t>
            </a:r>
            <a:endParaRPr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964E65E-D500-8BA8-2270-8562D2060CEC}"/>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11</a:t>
            </a:r>
          </a:p>
        </p:txBody>
      </p:sp>
      <p:sp>
        <p:nvSpPr>
          <p:cNvPr id="3" name="TextBox 2">
            <a:extLst>
              <a:ext uri="{FF2B5EF4-FFF2-40B4-BE49-F238E27FC236}">
                <a16:creationId xmlns:a16="http://schemas.microsoft.com/office/drawing/2014/main" id="{A897B040-9BE2-4818-E03B-C71C2E06D60B}"/>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extLst>
      <p:ext uri="{BB962C8B-B14F-4D97-AF65-F5344CB8AC3E}">
        <p14:creationId xmlns:p14="http://schemas.microsoft.com/office/powerpoint/2010/main" val="406942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49"/>
        <p:cNvGrpSpPr/>
        <p:nvPr/>
      </p:nvGrpSpPr>
      <p:grpSpPr>
        <a:xfrm>
          <a:off x="0" y="0"/>
          <a:ext cx="0" cy="0"/>
          <a:chOff x="0" y="0"/>
          <a:chExt cx="0" cy="0"/>
        </a:xfrm>
      </p:grpSpPr>
      <p:sp>
        <p:nvSpPr>
          <p:cNvPr id="3250" name="Google Shape;3250;p41"/>
          <p:cNvSpPr txBox="1">
            <a:spLocks noGrp="1"/>
          </p:cNvSpPr>
          <p:nvPr>
            <p:ph type="title" idx="4294967295"/>
          </p:nvPr>
        </p:nvSpPr>
        <p:spPr>
          <a:xfrm>
            <a:off x="720000" y="5419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Our experiments</a:t>
            </a:r>
            <a:endParaRPr sz="3200" dirty="0">
              <a:latin typeface="Times New Roman" panose="02020603050405020304" pitchFamily="18" charset="0"/>
              <a:cs typeface="Times New Roman" panose="02020603050405020304" pitchFamily="18" charset="0"/>
            </a:endParaRPr>
          </a:p>
        </p:txBody>
      </p:sp>
      <p:pic>
        <p:nvPicPr>
          <p:cNvPr id="3251" name="Google Shape;3251;p41"/>
          <p:cNvPicPr preferRelativeResize="0"/>
          <p:nvPr/>
        </p:nvPicPr>
        <p:blipFill rotWithShape="1">
          <a:blip r:embed="rId3">
            <a:alphaModFix/>
          </a:blip>
          <a:srcRect t="8022" b="11267"/>
          <a:stretch/>
        </p:blipFill>
        <p:spPr>
          <a:xfrm>
            <a:off x="513050" y="1200900"/>
            <a:ext cx="2720676" cy="1646901"/>
          </a:xfrm>
          <a:prstGeom prst="rect">
            <a:avLst/>
          </a:prstGeom>
          <a:noFill/>
          <a:ln>
            <a:noFill/>
          </a:ln>
        </p:spPr>
      </p:pic>
      <p:pic>
        <p:nvPicPr>
          <p:cNvPr id="3252" name="Google Shape;3252;p41"/>
          <p:cNvPicPr preferRelativeResize="0"/>
          <p:nvPr/>
        </p:nvPicPr>
        <p:blipFill rotWithShape="1">
          <a:blip r:embed="rId4">
            <a:alphaModFix/>
          </a:blip>
          <a:srcRect b="14067"/>
          <a:stretch/>
        </p:blipFill>
        <p:spPr>
          <a:xfrm>
            <a:off x="513050" y="2934225"/>
            <a:ext cx="2720675" cy="1753500"/>
          </a:xfrm>
          <a:prstGeom prst="rect">
            <a:avLst/>
          </a:prstGeom>
          <a:noFill/>
          <a:ln>
            <a:noFill/>
          </a:ln>
        </p:spPr>
      </p:pic>
      <p:pic>
        <p:nvPicPr>
          <p:cNvPr id="3253" name="Google Shape;3253;p41"/>
          <p:cNvPicPr preferRelativeResize="0"/>
          <p:nvPr/>
        </p:nvPicPr>
        <p:blipFill rotWithShape="1">
          <a:blip r:embed="rId5">
            <a:alphaModFix/>
          </a:blip>
          <a:srcRect t="10405" b="10405"/>
          <a:stretch/>
        </p:blipFill>
        <p:spPr>
          <a:xfrm>
            <a:off x="3309925" y="1200900"/>
            <a:ext cx="3239501" cy="3486826"/>
          </a:xfrm>
          <a:prstGeom prst="rect">
            <a:avLst/>
          </a:prstGeom>
          <a:noFill/>
          <a:ln>
            <a:noFill/>
          </a:ln>
        </p:spPr>
      </p:pic>
      <p:pic>
        <p:nvPicPr>
          <p:cNvPr id="3254" name="Google Shape;3254;p41"/>
          <p:cNvPicPr preferRelativeResize="0"/>
          <p:nvPr/>
        </p:nvPicPr>
        <p:blipFill rotWithShape="1">
          <a:blip r:embed="rId6">
            <a:alphaModFix/>
          </a:blip>
          <a:srcRect l="12983" r="4426"/>
          <a:stretch/>
        </p:blipFill>
        <p:spPr>
          <a:xfrm>
            <a:off x="6625625" y="1200900"/>
            <a:ext cx="2005375" cy="3486826"/>
          </a:xfrm>
          <a:prstGeom prst="rect">
            <a:avLst/>
          </a:prstGeom>
          <a:noFill/>
          <a:ln>
            <a:noFill/>
          </a:ln>
        </p:spPr>
      </p:pic>
      <p:sp>
        <p:nvSpPr>
          <p:cNvPr id="3255" name="Google Shape;3255;p41"/>
          <p:cNvSpPr txBox="1"/>
          <p:nvPr/>
        </p:nvSpPr>
        <p:spPr>
          <a:xfrm>
            <a:off x="3867488" y="4697950"/>
            <a:ext cx="2107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chemeClr val="dk2"/>
                </a:solidFill>
                <a:latin typeface="Montserrat"/>
                <a:ea typeface="Montserrat"/>
                <a:cs typeface="Montserrat"/>
                <a:sym typeface="Montserrat"/>
              </a:rPr>
              <a:t>QUALITATIVE ANALYSIS</a:t>
            </a:r>
            <a:endParaRPr dirty="0">
              <a:latin typeface="Manjari"/>
              <a:ea typeface="Manjari"/>
              <a:cs typeface="Manjari"/>
              <a:sym typeface="Manjari"/>
            </a:endParaRPr>
          </a:p>
        </p:txBody>
      </p:sp>
      <p:sp>
        <p:nvSpPr>
          <p:cNvPr id="3" name="TextBox 2">
            <a:extLst>
              <a:ext uri="{FF2B5EF4-FFF2-40B4-BE49-F238E27FC236}">
                <a16:creationId xmlns:a16="http://schemas.microsoft.com/office/drawing/2014/main" id="{0E4B80C9-A648-DE1A-57D1-385121389DC7}"/>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12</a:t>
            </a:r>
          </a:p>
        </p:txBody>
      </p:sp>
      <p:sp>
        <p:nvSpPr>
          <p:cNvPr id="4" name="TextBox 3">
            <a:extLst>
              <a:ext uri="{FF2B5EF4-FFF2-40B4-BE49-F238E27FC236}">
                <a16:creationId xmlns:a16="http://schemas.microsoft.com/office/drawing/2014/main" id="{BA9355B9-C152-AD46-E471-2085316C21E7}"/>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59"/>
        <p:cNvGrpSpPr/>
        <p:nvPr/>
      </p:nvGrpSpPr>
      <p:grpSpPr>
        <a:xfrm>
          <a:off x="0" y="0"/>
          <a:ext cx="0" cy="0"/>
          <a:chOff x="0" y="0"/>
          <a:chExt cx="0" cy="0"/>
        </a:xfrm>
      </p:grpSpPr>
      <p:pic>
        <p:nvPicPr>
          <p:cNvPr id="3260" name="Google Shape;3260;p42"/>
          <p:cNvPicPr preferRelativeResize="0"/>
          <p:nvPr/>
        </p:nvPicPr>
        <p:blipFill rotWithShape="1">
          <a:blip r:embed="rId3">
            <a:alphaModFix/>
          </a:blip>
          <a:srcRect t="22088" b="6452"/>
          <a:stretch/>
        </p:blipFill>
        <p:spPr>
          <a:xfrm>
            <a:off x="394450" y="134200"/>
            <a:ext cx="3932675" cy="2107726"/>
          </a:xfrm>
          <a:prstGeom prst="rect">
            <a:avLst/>
          </a:prstGeom>
          <a:noFill/>
          <a:ln>
            <a:noFill/>
          </a:ln>
        </p:spPr>
      </p:pic>
      <p:pic>
        <p:nvPicPr>
          <p:cNvPr id="3261" name="Google Shape;3261;p42"/>
          <p:cNvPicPr preferRelativeResize="0"/>
          <p:nvPr/>
        </p:nvPicPr>
        <p:blipFill rotWithShape="1">
          <a:blip r:embed="rId4">
            <a:alphaModFix/>
          </a:blip>
          <a:srcRect t="10612" b="5824"/>
          <a:stretch/>
        </p:blipFill>
        <p:spPr>
          <a:xfrm>
            <a:off x="475125" y="2496925"/>
            <a:ext cx="3804474" cy="2327124"/>
          </a:xfrm>
          <a:prstGeom prst="rect">
            <a:avLst/>
          </a:prstGeom>
          <a:noFill/>
          <a:ln>
            <a:noFill/>
          </a:ln>
        </p:spPr>
      </p:pic>
      <p:pic>
        <p:nvPicPr>
          <p:cNvPr id="3262" name="Google Shape;3262;p42"/>
          <p:cNvPicPr preferRelativeResize="0"/>
          <p:nvPr/>
        </p:nvPicPr>
        <p:blipFill rotWithShape="1">
          <a:blip r:embed="rId5">
            <a:alphaModFix/>
          </a:blip>
          <a:srcRect l="25371" r="41836"/>
          <a:stretch/>
        </p:blipFill>
        <p:spPr>
          <a:xfrm>
            <a:off x="4488738" y="134204"/>
            <a:ext cx="2016301" cy="4611545"/>
          </a:xfrm>
          <a:prstGeom prst="rect">
            <a:avLst/>
          </a:prstGeom>
          <a:noFill/>
          <a:ln>
            <a:noFill/>
          </a:ln>
        </p:spPr>
      </p:pic>
      <p:pic>
        <p:nvPicPr>
          <p:cNvPr id="3263" name="Google Shape;3263;p42"/>
          <p:cNvPicPr preferRelativeResize="0"/>
          <p:nvPr/>
        </p:nvPicPr>
        <p:blipFill rotWithShape="1">
          <a:blip r:embed="rId6">
            <a:alphaModFix/>
          </a:blip>
          <a:srcRect l="17345" r="17345"/>
          <a:stretch/>
        </p:blipFill>
        <p:spPr>
          <a:xfrm>
            <a:off x="6666675" y="134200"/>
            <a:ext cx="2258801" cy="4611549"/>
          </a:xfrm>
          <a:prstGeom prst="rect">
            <a:avLst/>
          </a:prstGeom>
          <a:noFill/>
          <a:ln>
            <a:noFill/>
          </a:ln>
        </p:spPr>
      </p:pic>
      <p:sp>
        <p:nvSpPr>
          <p:cNvPr id="3264" name="Google Shape;3264;p42"/>
          <p:cNvSpPr txBox="1"/>
          <p:nvPr/>
        </p:nvSpPr>
        <p:spPr>
          <a:xfrm>
            <a:off x="365788" y="4828100"/>
            <a:ext cx="3837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dk2"/>
                </a:solidFill>
                <a:latin typeface="Montserrat"/>
                <a:ea typeface="Montserrat"/>
                <a:cs typeface="Montserrat"/>
                <a:sym typeface="Montserrat"/>
              </a:rPr>
              <a:t>ELECTRICAL CONDUCTIVITY</a:t>
            </a:r>
            <a:endParaRPr sz="1200" b="1" dirty="0">
              <a:solidFill>
                <a:schemeClr val="dk2"/>
              </a:solidFill>
              <a:latin typeface="Montserrat"/>
              <a:ea typeface="Montserrat"/>
              <a:cs typeface="Montserrat"/>
              <a:sym typeface="Montserrat"/>
            </a:endParaRPr>
          </a:p>
        </p:txBody>
      </p:sp>
      <p:sp>
        <p:nvSpPr>
          <p:cNvPr id="3265" name="Google Shape;3265;p42"/>
          <p:cNvSpPr txBox="1"/>
          <p:nvPr/>
        </p:nvSpPr>
        <p:spPr>
          <a:xfrm>
            <a:off x="4426875" y="4797200"/>
            <a:ext cx="197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Montserrat"/>
                <a:ea typeface="Montserrat"/>
                <a:cs typeface="Montserrat"/>
                <a:sym typeface="Montserrat"/>
              </a:rPr>
              <a:t>COD</a:t>
            </a:r>
            <a:endParaRPr b="1" dirty="0">
              <a:latin typeface="Montserrat"/>
              <a:ea typeface="Montserrat"/>
              <a:cs typeface="Montserrat"/>
              <a:sym typeface="Montserrat"/>
            </a:endParaRPr>
          </a:p>
        </p:txBody>
      </p:sp>
      <p:sp>
        <p:nvSpPr>
          <p:cNvPr id="3266" name="Google Shape;3266;p42"/>
          <p:cNvSpPr txBox="1"/>
          <p:nvPr/>
        </p:nvSpPr>
        <p:spPr>
          <a:xfrm>
            <a:off x="6789075" y="4797200"/>
            <a:ext cx="197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Montserrat"/>
                <a:ea typeface="Montserrat"/>
                <a:cs typeface="Montserrat"/>
                <a:sym typeface="Montserrat"/>
              </a:rPr>
              <a:t>Alkalinity</a:t>
            </a:r>
            <a:endParaRPr b="1" dirty="0">
              <a:latin typeface="Montserrat"/>
              <a:ea typeface="Montserrat"/>
              <a:cs typeface="Montserrat"/>
              <a:sym typeface="Montserrat"/>
            </a:endParaRPr>
          </a:p>
        </p:txBody>
      </p:sp>
      <p:sp>
        <p:nvSpPr>
          <p:cNvPr id="3267" name="Google Shape;3267;p42"/>
          <p:cNvSpPr txBox="1"/>
          <p:nvPr/>
        </p:nvSpPr>
        <p:spPr>
          <a:xfrm>
            <a:off x="1375125" y="2163675"/>
            <a:ext cx="197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Montserrat"/>
                <a:ea typeface="Montserrat"/>
                <a:cs typeface="Montserrat"/>
                <a:sym typeface="Montserrat"/>
              </a:rPr>
              <a:t>pH</a:t>
            </a:r>
            <a:endParaRPr b="1" dirty="0">
              <a:latin typeface="Montserrat"/>
              <a:ea typeface="Montserrat"/>
              <a:cs typeface="Montserrat"/>
              <a:sym typeface="Montserrat"/>
            </a:endParaRPr>
          </a:p>
        </p:txBody>
      </p:sp>
      <p:sp>
        <p:nvSpPr>
          <p:cNvPr id="2" name="TextBox 1">
            <a:extLst>
              <a:ext uri="{FF2B5EF4-FFF2-40B4-BE49-F238E27FC236}">
                <a16:creationId xmlns:a16="http://schemas.microsoft.com/office/drawing/2014/main" id="{433FF075-8DF9-0989-8DCB-140616936ED1}"/>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13</a:t>
            </a:r>
          </a:p>
        </p:txBody>
      </p:sp>
      <p:sp>
        <p:nvSpPr>
          <p:cNvPr id="3" name="TextBox 2">
            <a:extLst>
              <a:ext uri="{FF2B5EF4-FFF2-40B4-BE49-F238E27FC236}">
                <a16:creationId xmlns:a16="http://schemas.microsoft.com/office/drawing/2014/main" id="{54303192-4DEF-54A3-ED0D-0429D8F9AA89}"/>
              </a:ext>
            </a:extLst>
          </p:cNvPr>
          <p:cNvSpPr txBox="1"/>
          <p:nvPr/>
        </p:nvSpPr>
        <p:spPr>
          <a:xfrm>
            <a:off x="46496" y="4811431"/>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71"/>
        <p:cNvGrpSpPr/>
        <p:nvPr/>
      </p:nvGrpSpPr>
      <p:grpSpPr>
        <a:xfrm>
          <a:off x="0" y="0"/>
          <a:ext cx="0" cy="0"/>
          <a:chOff x="0" y="0"/>
          <a:chExt cx="0" cy="0"/>
        </a:xfrm>
      </p:grpSpPr>
      <p:pic>
        <p:nvPicPr>
          <p:cNvPr id="3272" name="Google Shape;3272;p43"/>
          <p:cNvPicPr preferRelativeResize="0"/>
          <p:nvPr/>
        </p:nvPicPr>
        <p:blipFill rotWithShape="1">
          <a:blip r:embed="rId3">
            <a:alphaModFix/>
          </a:blip>
          <a:srcRect l="10554" r="10562"/>
          <a:stretch/>
        </p:blipFill>
        <p:spPr>
          <a:xfrm>
            <a:off x="82050" y="70650"/>
            <a:ext cx="2805876" cy="4742524"/>
          </a:xfrm>
          <a:prstGeom prst="rect">
            <a:avLst/>
          </a:prstGeom>
          <a:noFill/>
          <a:ln>
            <a:noFill/>
          </a:ln>
        </p:spPr>
      </p:pic>
      <p:pic>
        <p:nvPicPr>
          <p:cNvPr id="3273" name="Google Shape;3273;p43"/>
          <p:cNvPicPr preferRelativeResize="0"/>
          <p:nvPr/>
        </p:nvPicPr>
        <p:blipFill rotWithShape="1">
          <a:blip r:embed="rId4">
            <a:alphaModFix/>
          </a:blip>
          <a:srcRect l="10554" r="10562"/>
          <a:stretch/>
        </p:blipFill>
        <p:spPr>
          <a:xfrm>
            <a:off x="6254850" y="70650"/>
            <a:ext cx="2805876" cy="4742550"/>
          </a:xfrm>
          <a:prstGeom prst="rect">
            <a:avLst/>
          </a:prstGeom>
          <a:noFill/>
          <a:ln>
            <a:noFill/>
          </a:ln>
        </p:spPr>
      </p:pic>
      <p:sp>
        <p:nvSpPr>
          <p:cNvPr id="3274" name="Google Shape;3274;p43"/>
          <p:cNvSpPr txBox="1"/>
          <p:nvPr/>
        </p:nvSpPr>
        <p:spPr>
          <a:xfrm>
            <a:off x="592542" y="4813175"/>
            <a:ext cx="2006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chemeClr val="dk2"/>
                </a:solidFill>
                <a:latin typeface="Montserrat"/>
                <a:ea typeface="Montserrat"/>
                <a:cs typeface="Montserrat"/>
                <a:sym typeface="Montserrat"/>
              </a:rPr>
              <a:t>DISSOLVED OXYGEN</a:t>
            </a:r>
            <a:endParaRPr dirty="0">
              <a:solidFill>
                <a:schemeClr val="dk2"/>
              </a:solidFill>
              <a:latin typeface="Manjari"/>
              <a:ea typeface="Manjari"/>
              <a:cs typeface="Manjari"/>
              <a:sym typeface="Manjari"/>
            </a:endParaRPr>
          </a:p>
        </p:txBody>
      </p:sp>
      <p:pic>
        <p:nvPicPr>
          <p:cNvPr id="3275" name="Google Shape;3275;p43"/>
          <p:cNvPicPr preferRelativeResize="0"/>
          <p:nvPr/>
        </p:nvPicPr>
        <p:blipFill rotWithShape="1">
          <a:blip r:embed="rId5">
            <a:alphaModFix/>
          </a:blip>
          <a:srcRect t="10088"/>
          <a:stretch/>
        </p:blipFill>
        <p:spPr>
          <a:xfrm rot="5400000">
            <a:off x="2191826" y="842950"/>
            <a:ext cx="4742524" cy="3197925"/>
          </a:xfrm>
          <a:prstGeom prst="rect">
            <a:avLst/>
          </a:prstGeom>
          <a:noFill/>
          <a:ln>
            <a:noFill/>
          </a:ln>
        </p:spPr>
      </p:pic>
      <p:sp>
        <p:nvSpPr>
          <p:cNvPr id="3276" name="Google Shape;3276;p43"/>
          <p:cNvSpPr txBox="1"/>
          <p:nvPr/>
        </p:nvSpPr>
        <p:spPr>
          <a:xfrm>
            <a:off x="3654750" y="4813175"/>
            <a:ext cx="2006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2"/>
                </a:solidFill>
                <a:latin typeface="Montserrat"/>
                <a:ea typeface="Montserrat"/>
                <a:cs typeface="Montserrat"/>
                <a:sym typeface="Montserrat"/>
              </a:rPr>
              <a:t>ALGAE CULTURE</a:t>
            </a:r>
            <a:endParaRPr>
              <a:latin typeface="Manjari"/>
              <a:ea typeface="Manjari"/>
              <a:cs typeface="Manjari"/>
              <a:sym typeface="Manjari"/>
            </a:endParaRPr>
          </a:p>
        </p:txBody>
      </p:sp>
      <p:sp>
        <p:nvSpPr>
          <p:cNvPr id="3277" name="Google Shape;3277;p43"/>
          <p:cNvSpPr txBox="1"/>
          <p:nvPr/>
        </p:nvSpPr>
        <p:spPr>
          <a:xfrm>
            <a:off x="6702750" y="4813175"/>
            <a:ext cx="2006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2"/>
                </a:solidFill>
                <a:latin typeface="Montserrat"/>
                <a:ea typeface="Montserrat"/>
                <a:cs typeface="Montserrat"/>
                <a:sym typeface="Montserrat"/>
              </a:rPr>
              <a:t>HARDNESS</a:t>
            </a:r>
            <a:endParaRPr>
              <a:latin typeface="Manjari"/>
              <a:ea typeface="Manjari"/>
              <a:cs typeface="Manjari"/>
              <a:sym typeface="Manjari"/>
            </a:endParaRPr>
          </a:p>
        </p:txBody>
      </p:sp>
      <p:sp>
        <p:nvSpPr>
          <p:cNvPr id="2" name="TextBox 1">
            <a:extLst>
              <a:ext uri="{FF2B5EF4-FFF2-40B4-BE49-F238E27FC236}">
                <a16:creationId xmlns:a16="http://schemas.microsoft.com/office/drawing/2014/main" id="{7660A3E1-E88D-C6CD-B3E5-5FEDF198152A}"/>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14</a:t>
            </a:r>
          </a:p>
        </p:txBody>
      </p:sp>
      <p:sp>
        <p:nvSpPr>
          <p:cNvPr id="3" name="TextBox 2">
            <a:extLst>
              <a:ext uri="{FF2B5EF4-FFF2-40B4-BE49-F238E27FC236}">
                <a16:creationId xmlns:a16="http://schemas.microsoft.com/office/drawing/2014/main" id="{F9378E38-F138-1922-C4E5-A42DDB40C3FD}"/>
              </a:ext>
            </a:extLst>
          </p:cNvPr>
          <p:cNvSpPr txBox="1"/>
          <p:nvPr/>
        </p:nvSpPr>
        <p:spPr>
          <a:xfrm>
            <a:off x="-80169" y="4881890"/>
            <a:ext cx="1030637" cy="261610"/>
          </a:xfrm>
          <a:prstGeom prst="rect">
            <a:avLst/>
          </a:prstGeom>
          <a:noFill/>
        </p:spPr>
        <p:txBody>
          <a:bodyPr wrap="square" rtlCol="0">
            <a:spAutoFit/>
          </a:bodyPr>
          <a:lstStyle/>
          <a:p>
            <a:r>
              <a:rPr lang="en-IN" sz="1100" dirty="0">
                <a:solidFill>
                  <a:schemeClr val="tx1"/>
                </a:solidFill>
              </a:rPr>
              <a:t>Lake 2022</a:t>
            </a:r>
          </a:p>
        </p:txBody>
      </p:sp>
      <p:pic>
        <p:nvPicPr>
          <p:cNvPr id="5" name="Picture 4">
            <a:extLst>
              <a:ext uri="{FF2B5EF4-FFF2-40B4-BE49-F238E27FC236}">
                <a16:creationId xmlns:a16="http://schemas.microsoft.com/office/drawing/2014/main" id="{3A948D90-1E4A-E490-B66D-B89094041C71}"/>
              </a:ext>
            </a:extLst>
          </p:cNvPr>
          <p:cNvPicPr>
            <a:picLocks noChangeAspect="1"/>
          </p:cNvPicPr>
          <p:nvPr/>
        </p:nvPicPr>
        <p:blipFill>
          <a:blip r:embed="rId6"/>
          <a:stretch>
            <a:fillRect/>
          </a:stretch>
        </p:blipFill>
        <p:spPr>
          <a:xfrm>
            <a:off x="3333235" y="2346653"/>
            <a:ext cx="2536000" cy="246652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81"/>
        <p:cNvGrpSpPr/>
        <p:nvPr/>
      </p:nvGrpSpPr>
      <p:grpSpPr>
        <a:xfrm>
          <a:off x="0" y="0"/>
          <a:ext cx="0" cy="0"/>
          <a:chOff x="0" y="0"/>
          <a:chExt cx="0" cy="0"/>
        </a:xfrm>
      </p:grpSpPr>
      <p:pic>
        <p:nvPicPr>
          <p:cNvPr id="3282" name="Google Shape;3282;p44"/>
          <p:cNvPicPr preferRelativeResize="0"/>
          <p:nvPr/>
        </p:nvPicPr>
        <p:blipFill>
          <a:blip r:embed="rId3">
            <a:alphaModFix/>
          </a:blip>
          <a:stretch>
            <a:fillRect/>
          </a:stretch>
        </p:blipFill>
        <p:spPr>
          <a:xfrm rot="-5400000">
            <a:off x="765499" y="824700"/>
            <a:ext cx="3256899" cy="4342548"/>
          </a:xfrm>
          <a:prstGeom prst="rect">
            <a:avLst/>
          </a:prstGeom>
          <a:noFill/>
          <a:ln>
            <a:noFill/>
          </a:ln>
        </p:spPr>
      </p:pic>
      <p:sp>
        <p:nvSpPr>
          <p:cNvPr id="3283" name="Google Shape;3283;p44"/>
          <p:cNvSpPr txBox="1"/>
          <p:nvPr/>
        </p:nvSpPr>
        <p:spPr>
          <a:xfrm>
            <a:off x="720000" y="1775975"/>
            <a:ext cx="1873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rgbClr val="F8FAFB"/>
                </a:solidFill>
                <a:latin typeface="Manjari"/>
                <a:ea typeface="Manjari"/>
                <a:cs typeface="Manjari"/>
                <a:sym typeface="Manjari"/>
              </a:rPr>
              <a:t>Chikkatogur Lake</a:t>
            </a:r>
            <a:endParaRPr dirty="0">
              <a:solidFill>
                <a:srgbClr val="F8FAFB"/>
              </a:solidFill>
              <a:latin typeface="Manjari"/>
              <a:ea typeface="Manjari"/>
              <a:cs typeface="Manjari"/>
              <a:sym typeface="Manjari"/>
            </a:endParaRPr>
          </a:p>
        </p:txBody>
      </p:sp>
      <p:sp>
        <p:nvSpPr>
          <p:cNvPr id="3284" name="Google Shape;3284;p44"/>
          <p:cNvSpPr txBox="1"/>
          <p:nvPr/>
        </p:nvSpPr>
        <p:spPr>
          <a:xfrm>
            <a:off x="2188325" y="3981950"/>
            <a:ext cx="193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8FAFB"/>
                </a:solidFill>
                <a:latin typeface="Manjari"/>
                <a:ea typeface="Manjari"/>
                <a:cs typeface="Manjari"/>
                <a:sym typeface="Manjari"/>
              </a:rPr>
              <a:t>Basavanapura Lake </a:t>
            </a:r>
            <a:endParaRPr dirty="0">
              <a:solidFill>
                <a:srgbClr val="F8FAFB"/>
              </a:solidFill>
              <a:latin typeface="Manjari"/>
              <a:ea typeface="Manjari"/>
              <a:cs typeface="Manjari"/>
              <a:sym typeface="Manjari"/>
            </a:endParaRPr>
          </a:p>
        </p:txBody>
      </p:sp>
      <p:sp>
        <p:nvSpPr>
          <p:cNvPr id="3285" name="Google Shape;3285;p44"/>
          <p:cNvSpPr txBox="1">
            <a:spLocks noGrp="1"/>
          </p:cNvSpPr>
          <p:nvPr>
            <p:ph type="title" idx="4294967295"/>
          </p:nvPr>
        </p:nvSpPr>
        <p:spPr>
          <a:xfrm>
            <a:off x="279125" y="670725"/>
            <a:ext cx="38451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Clr>
                <a:schemeClr val="dk2"/>
              </a:buClr>
              <a:buSzPts val="1100"/>
              <a:buFont typeface="Arial"/>
              <a:buNone/>
            </a:pPr>
            <a:r>
              <a:rPr lang="en" sz="2000" b="1" dirty="0">
                <a:solidFill>
                  <a:schemeClr val="accent6"/>
                </a:solidFill>
                <a:latin typeface="Times New Roman" panose="02020603050405020304" pitchFamily="18" charset="0"/>
                <a:cs typeface="Times New Roman" panose="02020603050405020304" pitchFamily="18" charset="0"/>
                <a:sym typeface="Montserrat SemiBold"/>
              </a:rPr>
              <a:t>pH</a:t>
            </a:r>
            <a:endParaRPr sz="2000" b="1" dirty="0">
              <a:solidFill>
                <a:schemeClr val="accent6"/>
              </a:solidFill>
              <a:latin typeface="Times New Roman" panose="02020603050405020304" pitchFamily="18" charset="0"/>
              <a:cs typeface="Times New Roman" panose="02020603050405020304" pitchFamily="18" charset="0"/>
              <a:sym typeface="Arial"/>
            </a:endParaRPr>
          </a:p>
        </p:txBody>
      </p:sp>
      <p:pic>
        <p:nvPicPr>
          <p:cNvPr id="3286" name="Google Shape;3286;p44"/>
          <p:cNvPicPr preferRelativeResize="0"/>
          <p:nvPr/>
        </p:nvPicPr>
        <p:blipFill>
          <a:blip r:embed="rId4">
            <a:alphaModFix/>
          </a:blip>
          <a:stretch>
            <a:fillRect/>
          </a:stretch>
        </p:blipFill>
        <p:spPr>
          <a:xfrm>
            <a:off x="4565225" y="76200"/>
            <a:ext cx="3286851" cy="2465150"/>
          </a:xfrm>
          <a:prstGeom prst="rect">
            <a:avLst/>
          </a:prstGeom>
          <a:noFill/>
          <a:ln>
            <a:noFill/>
          </a:ln>
        </p:spPr>
      </p:pic>
      <p:pic>
        <p:nvPicPr>
          <p:cNvPr id="3287" name="Google Shape;3287;p44"/>
          <p:cNvPicPr preferRelativeResize="0"/>
          <p:nvPr/>
        </p:nvPicPr>
        <p:blipFill rotWithShape="1">
          <a:blip r:embed="rId5">
            <a:alphaModFix/>
          </a:blip>
          <a:srcRect l="17844" t="21340" b="-642"/>
          <a:stretch/>
        </p:blipFill>
        <p:spPr>
          <a:xfrm>
            <a:off x="4565225" y="2602139"/>
            <a:ext cx="3286851" cy="2465162"/>
          </a:xfrm>
          <a:prstGeom prst="rect">
            <a:avLst/>
          </a:prstGeom>
          <a:noFill/>
          <a:ln>
            <a:noFill/>
          </a:ln>
        </p:spPr>
      </p:pic>
      <p:sp>
        <p:nvSpPr>
          <p:cNvPr id="3288" name="Google Shape;3288;p44"/>
          <p:cNvSpPr txBox="1"/>
          <p:nvPr/>
        </p:nvSpPr>
        <p:spPr>
          <a:xfrm>
            <a:off x="7852075" y="3753000"/>
            <a:ext cx="1365300" cy="6156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2"/>
                </a:solidFill>
                <a:latin typeface="Manjari"/>
                <a:ea typeface="Manjari"/>
                <a:cs typeface="Manjari"/>
                <a:sym typeface="Manjari"/>
              </a:rPr>
              <a:t>Chikkatogur Lake</a:t>
            </a:r>
            <a:endParaRPr dirty="0">
              <a:solidFill>
                <a:schemeClr val="dk2"/>
              </a:solidFill>
              <a:latin typeface="Manjari"/>
              <a:ea typeface="Manjari"/>
              <a:cs typeface="Manjari"/>
              <a:sym typeface="Manjari"/>
            </a:endParaRPr>
          </a:p>
        </p:txBody>
      </p:sp>
      <p:sp>
        <p:nvSpPr>
          <p:cNvPr id="3289" name="Google Shape;3289;p44"/>
          <p:cNvSpPr txBox="1"/>
          <p:nvPr/>
        </p:nvSpPr>
        <p:spPr>
          <a:xfrm>
            <a:off x="7852075" y="857400"/>
            <a:ext cx="1365300" cy="6156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2"/>
                </a:solidFill>
                <a:latin typeface="Manjari"/>
                <a:ea typeface="Manjari"/>
                <a:cs typeface="Manjari"/>
                <a:sym typeface="Manjari"/>
              </a:rPr>
              <a:t>BasavanapuraLake</a:t>
            </a:r>
            <a:endParaRPr dirty="0">
              <a:solidFill>
                <a:schemeClr val="dk2"/>
              </a:solidFill>
              <a:latin typeface="Manjari"/>
              <a:ea typeface="Manjari"/>
              <a:cs typeface="Manjari"/>
              <a:sym typeface="Manjari"/>
            </a:endParaRPr>
          </a:p>
        </p:txBody>
      </p:sp>
      <p:sp>
        <p:nvSpPr>
          <p:cNvPr id="2" name="TextBox 1">
            <a:extLst>
              <a:ext uri="{FF2B5EF4-FFF2-40B4-BE49-F238E27FC236}">
                <a16:creationId xmlns:a16="http://schemas.microsoft.com/office/drawing/2014/main" id="{6299D1CA-FA2E-0C4A-D5E7-C58B0FAC305C}"/>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15</a:t>
            </a:r>
          </a:p>
        </p:txBody>
      </p:sp>
      <p:sp>
        <p:nvSpPr>
          <p:cNvPr id="3" name="TextBox 2">
            <a:extLst>
              <a:ext uri="{FF2B5EF4-FFF2-40B4-BE49-F238E27FC236}">
                <a16:creationId xmlns:a16="http://schemas.microsoft.com/office/drawing/2014/main" id="{475A309F-B7B6-6D10-1D0D-2B65EA96CBDA}"/>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93"/>
        <p:cNvGrpSpPr/>
        <p:nvPr/>
      </p:nvGrpSpPr>
      <p:grpSpPr>
        <a:xfrm>
          <a:off x="0" y="0"/>
          <a:ext cx="0" cy="0"/>
          <a:chOff x="0" y="0"/>
          <a:chExt cx="0" cy="0"/>
        </a:xfrm>
      </p:grpSpPr>
      <p:sp>
        <p:nvSpPr>
          <p:cNvPr id="3294" name="Google Shape;3294;p45"/>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Result</a:t>
            </a:r>
            <a:endParaRPr sz="3200" dirty="0">
              <a:solidFill>
                <a:schemeClr val="accent5"/>
              </a:solidFill>
              <a:latin typeface="Times New Roman" panose="02020603050405020304" pitchFamily="18" charset="0"/>
              <a:cs typeface="Times New Roman" panose="02020603050405020304" pitchFamily="18" charset="0"/>
            </a:endParaRPr>
          </a:p>
        </p:txBody>
      </p:sp>
      <p:sp>
        <p:nvSpPr>
          <p:cNvPr id="3295" name="Google Shape;3295;p45"/>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05</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2E00B29-19E9-4C7A-A11F-4A37002B89B9}"/>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16</a:t>
            </a:r>
          </a:p>
        </p:txBody>
      </p:sp>
      <p:sp>
        <p:nvSpPr>
          <p:cNvPr id="3" name="TextBox 2">
            <a:extLst>
              <a:ext uri="{FF2B5EF4-FFF2-40B4-BE49-F238E27FC236}">
                <a16:creationId xmlns:a16="http://schemas.microsoft.com/office/drawing/2014/main" id="{01F1CD56-D57C-979B-F65F-08AE4473984F}"/>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99"/>
        <p:cNvGrpSpPr/>
        <p:nvPr/>
      </p:nvGrpSpPr>
      <p:grpSpPr>
        <a:xfrm>
          <a:off x="0" y="0"/>
          <a:ext cx="0" cy="0"/>
          <a:chOff x="0" y="0"/>
          <a:chExt cx="0" cy="0"/>
        </a:xfrm>
      </p:grpSpPr>
      <p:sp>
        <p:nvSpPr>
          <p:cNvPr id="3300" name="Google Shape;3300;p46"/>
          <p:cNvSpPr txBox="1">
            <a:spLocks noGrp="1"/>
          </p:cNvSpPr>
          <p:nvPr>
            <p:ph type="title"/>
          </p:nvPr>
        </p:nvSpPr>
        <p:spPr>
          <a:xfrm>
            <a:off x="695350" y="123100"/>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Algae found in Basavanapura Lake </a:t>
            </a:r>
            <a:endParaRPr sz="3200" dirty="0">
              <a:latin typeface="Times New Roman" panose="02020603050405020304" pitchFamily="18" charset="0"/>
              <a:cs typeface="Times New Roman" panose="02020603050405020304" pitchFamily="18" charset="0"/>
            </a:endParaRPr>
          </a:p>
        </p:txBody>
      </p:sp>
      <p:pic>
        <p:nvPicPr>
          <p:cNvPr id="3301" name="Google Shape;3301;p46"/>
          <p:cNvPicPr preferRelativeResize="0"/>
          <p:nvPr/>
        </p:nvPicPr>
        <p:blipFill rotWithShape="1">
          <a:blip r:embed="rId3">
            <a:alphaModFix/>
          </a:blip>
          <a:srcRect l="21445" t="43509" b="13548"/>
          <a:stretch/>
        </p:blipFill>
        <p:spPr>
          <a:xfrm>
            <a:off x="326475" y="862400"/>
            <a:ext cx="1472199" cy="1755550"/>
          </a:xfrm>
          <a:prstGeom prst="rect">
            <a:avLst/>
          </a:prstGeom>
          <a:noFill/>
          <a:ln>
            <a:noFill/>
          </a:ln>
        </p:spPr>
      </p:pic>
      <p:pic>
        <p:nvPicPr>
          <p:cNvPr id="3302" name="Google Shape;3302;p46"/>
          <p:cNvPicPr preferRelativeResize="0"/>
          <p:nvPr/>
        </p:nvPicPr>
        <p:blipFill rotWithShape="1">
          <a:blip r:embed="rId4">
            <a:alphaModFix/>
          </a:blip>
          <a:srcRect l="8374" t="32789" r="9280" b="4202"/>
          <a:stretch/>
        </p:blipFill>
        <p:spPr>
          <a:xfrm>
            <a:off x="326475" y="2889000"/>
            <a:ext cx="2131326" cy="2174424"/>
          </a:xfrm>
          <a:prstGeom prst="rect">
            <a:avLst/>
          </a:prstGeom>
          <a:noFill/>
          <a:ln>
            <a:noFill/>
          </a:ln>
        </p:spPr>
      </p:pic>
      <p:pic>
        <p:nvPicPr>
          <p:cNvPr id="3303" name="Google Shape;3303;p46"/>
          <p:cNvPicPr preferRelativeResize="0"/>
          <p:nvPr/>
        </p:nvPicPr>
        <p:blipFill rotWithShape="1">
          <a:blip r:embed="rId5">
            <a:alphaModFix/>
          </a:blip>
          <a:srcRect l="20029" t="22105" r="20197" b="22520"/>
          <a:stretch/>
        </p:blipFill>
        <p:spPr>
          <a:xfrm>
            <a:off x="2535475" y="919350"/>
            <a:ext cx="1472201" cy="1818605"/>
          </a:xfrm>
          <a:prstGeom prst="rect">
            <a:avLst/>
          </a:prstGeom>
          <a:noFill/>
          <a:ln>
            <a:noFill/>
          </a:ln>
        </p:spPr>
      </p:pic>
      <p:pic>
        <p:nvPicPr>
          <p:cNvPr id="3304" name="Google Shape;3304;p46"/>
          <p:cNvPicPr preferRelativeResize="0"/>
          <p:nvPr/>
        </p:nvPicPr>
        <p:blipFill rotWithShape="1">
          <a:blip r:embed="rId6">
            <a:alphaModFix/>
          </a:blip>
          <a:srcRect t="25700" b="25214"/>
          <a:stretch/>
        </p:blipFill>
        <p:spPr>
          <a:xfrm>
            <a:off x="3558800" y="2914750"/>
            <a:ext cx="2131326" cy="2122920"/>
          </a:xfrm>
          <a:prstGeom prst="rect">
            <a:avLst/>
          </a:prstGeom>
          <a:noFill/>
          <a:ln>
            <a:noFill/>
          </a:ln>
        </p:spPr>
      </p:pic>
      <p:pic>
        <p:nvPicPr>
          <p:cNvPr id="3305" name="Google Shape;3305;p46"/>
          <p:cNvPicPr preferRelativeResize="0"/>
          <p:nvPr/>
        </p:nvPicPr>
        <p:blipFill rotWithShape="1">
          <a:blip r:embed="rId7">
            <a:alphaModFix/>
          </a:blip>
          <a:srcRect l="20821" t="21271" r="16818" b="31958"/>
          <a:stretch/>
        </p:blipFill>
        <p:spPr>
          <a:xfrm>
            <a:off x="6609550" y="2938275"/>
            <a:ext cx="2075874" cy="2075876"/>
          </a:xfrm>
          <a:prstGeom prst="rect">
            <a:avLst/>
          </a:prstGeom>
          <a:noFill/>
          <a:ln>
            <a:noFill/>
          </a:ln>
        </p:spPr>
      </p:pic>
      <p:pic>
        <p:nvPicPr>
          <p:cNvPr id="3306" name="Google Shape;3306;p46"/>
          <p:cNvPicPr preferRelativeResize="0"/>
          <p:nvPr/>
        </p:nvPicPr>
        <p:blipFill rotWithShape="1">
          <a:blip r:embed="rId8">
            <a:alphaModFix/>
          </a:blip>
          <a:srcRect l="7406" r="43120" b="41998"/>
          <a:stretch/>
        </p:blipFill>
        <p:spPr>
          <a:xfrm>
            <a:off x="6758975" y="1119425"/>
            <a:ext cx="1612200" cy="1418450"/>
          </a:xfrm>
          <a:prstGeom prst="rect">
            <a:avLst/>
          </a:prstGeom>
          <a:noFill/>
          <a:ln>
            <a:noFill/>
          </a:ln>
        </p:spPr>
      </p:pic>
      <p:sp>
        <p:nvSpPr>
          <p:cNvPr id="3307" name="Google Shape;3307;p46"/>
          <p:cNvSpPr/>
          <p:nvPr/>
        </p:nvSpPr>
        <p:spPr>
          <a:xfrm>
            <a:off x="3069675" y="1258350"/>
            <a:ext cx="440400" cy="471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8" name="Google Shape;3308;p46"/>
          <p:cNvPicPr preferRelativeResize="0"/>
          <p:nvPr/>
        </p:nvPicPr>
        <p:blipFill rotWithShape="1">
          <a:blip r:embed="rId9">
            <a:alphaModFix/>
          </a:blip>
          <a:srcRect b="17695"/>
          <a:stretch/>
        </p:blipFill>
        <p:spPr>
          <a:xfrm>
            <a:off x="4639700" y="919350"/>
            <a:ext cx="1487275" cy="1818600"/>
          </a:xfrm>
          <a:prstGeom prst="rect">
            <a:avLst/>
          </a:prstGeom>
          <a:noFill/>
          <a:ln>
            <a:noFill/>
          </a:ln>
        </p:spPr>
      </p:pic>
      <p:sp>
        <p:nvSpPr>
          <p:cNvPr id="3309" name="Google Shape;3309;p46"/>
          <p:cNvSpPr txBox="1"/>
          <p:nvPr/>
        </p:nvSpPr>
        <p:spPr>
          <a:xfrm>
            <a:off x="6510975" y="2518983"/>
            <a:ext cx="24333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chemeClr val="accent6"/>
                </a:solidFill>
                <a:latin typeface="Times New Roman" panose="02020603050405020304" pitchFamily="18" charset="0"/>
                <a:cs typeface="Times New Roman" panose="02020603050405020304" pitchFamily="18" charset="0"/>
                <a:sym typeface="Montserrat"/>
              </a:rPr>
              <a:t>Mycelium</a:t>
            </a:r>
            <a:endParaRPr sz="2000" b="1" i="1" dirty="0">
              <a:solidFill>
                <a:schemeClr val="accent6"/>
              </a:solidFill>
              <a:latin typeface="Times New Roman" panose="02020603050405020304" pitchFamily="18" charset="0"/>
              <a:cs typeface="Times New Roman" panose="02020603050405020304" pitchFamily="18" charset="0"/>
              <a:sym typeface="Montserrat"/>
            </a:endParaRPr>
          </a:p>
        </p:txBody>
      </p:sp>
      <p:sp>
        <p:nvSpPr>
          <p:cNvPr id="3310" name="Google Shape;3310;p46"/>
          <p:cNvSpPr txBox="1"/>
          <p:nvPr/>
        </p:nvSpPr>
        <p:spPr>
          <a:xfrm>
            <a:off x="1497525" y="488154"/>
            <a:ext cx="35481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chemeClr val="accent6"/>
                </a:solidFill>
                <a:latin typeface="Times New Roman" panose="02020603050405020304" pitchFamily="18" charset="0"/>
                <a:cs typeface="Times New Roman" panose="02020603050405020304" pitchFamily="18" charset="0"/>
                <a:sym typeface="Montserrat"/>
              </a:rPr>
              <a:t>Volvox</a:t>
            </a:r>
            <a:endParaRPr sz="2000" b="1" i="1" dirty="0">
              <a:solidFill>
                <a:schemeClr val="accent6"/>
              </a:solidFill>
              <a:latin typeface="Times New Roman" panose="02020603050405020304" pitchFamily="18" charset="0"/>
              <a:cs typeface="Times New Roman" panose="02020603050405020304" pitchFamily="18" charset="0"/>
              <a:sym typeface="Montserrat"/>
            </a:endParaRPr>
          </a:p>
        </p:txBody>
      </p:sp>
      <p:sp>
        <p:nvSpPr>
          <p:cNvPr id="3311" name="Google Shape;3311;p46"/>
          <p:cNvSpPr txBox="1"/>
          <p:nvPr/>
        </p:nvSpPr>
        <p:spPr>
          <a:xfrm>
            <a:off x="3689775" y="488154"/>
            <a:ext cx="35481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chemeClr val="accent6"/>
                </a:solidFill>
                <a:latin typeface="Times New Roman" panose="02020603050405020304" pitchFamily="18" charset="0"/>
                <a:cs typeface="Times New Roman" panose="02020603050405020304" pitchFamily="18" charset="0"/>
                <a:sym typeface="Montserrat"/>
              </a:rPr>
              <a:t>Chlamydomonas</a:t>
            </a:r>
            <a:endParaRPr sz="2000" b="1" i="1" dirty="0">
              <a:solidFill>
                <a:schemeClr val="accent6"/>
              </a:solidFill>
              <a:latin typeface="Times New Roman" panose="02020603050405020304" pitchFamily="18" charset="0"/>
              <a:cs typeface="Times New Roman" panose="02020603050405020304" pitchFamily="18" charset="0"/>
              <a:sym typeface="Montserrat"/>
            </a:endParaRPr>
          </a:p>
        </p:txBody>
      </p:sp>
      <p:sp>
        <p:nvSpPr>
          <p:cNvPr id="3312" name="Google Shape;3312;p46"/>
          <p:cNvSpPr txBox="1"/>
          <p:nvPr/>
        </p:nvSpPr>
        <p:spPr>
          <a:xfrm>
            <a:off x="-332625" y="2483632"/>
            <a:ext cx="35481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chemeClr val="accent6"/>
                </a:solidFill>
                <a:latin typeface="Times New Roman" panose="02020603050405020304" pitchFamily="18" charset="0"/>
                <a:cs typeface="Times New Roman" panose="02020603050405020304" pitchFamily="18" charset="0"/>
                <a:sym typeface="Montserrat"/>
              </a:rPr>
              <a:t>Dictyosphaerium</a:t>
            </a:r>
            <a:endParaRPr sz="2000" b="1" i="1" dirty="0">
              <a:solidFill>
                <a:schemeClr val="accent6"/>
              </a:solidFill>
              <a:latin typeface="Times New Roman" panose="02020603050405020304" pitchFamily="18" charset="0"/>
              <a:cs typeface="Times New Roman" panose="02020603050405020304" pitchFamily="18" charset="0"/>
              <a:sym typeface="Montserrat"/>
            </a:endParaRPr>
          </a:p>
        </p:txBody>
      </p:sp>
      <p:sp>
        <p:nvSpPr>
          <p:cNvPr id="2" name="TextBox 1">
            <a:extLst>
              <a:ext uri="{FF2B5EF4-FFF2-40B4-BE49-F238E27FC236}">
                <a16:creationId xmlns:a16="http://schemas.microsoft.com/office/drawing/2014/main" id="{919699F9-42BA-6F37-D75A-8BCFF96E0B1F}"/>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17</a:t>
            </a:r>
          </a:p>
        </p:txBody>
      </p:sp>
      <p:sp>
        <p:nvSpPr>
          <p:cNvPr id="3" name="TextBox 2">
            <a:extLst>
              <a:ext uri="{FF2B5EF4-FFF2-40B4-BE49-F238E27FC236}">
                <a16:creationId xmlns:a16="http://schemas.microsoft.com/office/drawing/2014/main" id="{037AB557-CC1E-A9B2-6BE7-ACFEF65FC6D6}"/>
              </a:ext>
            </a:extLst>
          </p:cNvPr>
          <p:cNvSpPr txBox="1"/>
          <p:nvPr/>
        </p:nvSpPr>
        <p:spPr>
          <a:xfrm>
            <a:off x="-23245" y="4850176"/>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16"/>
        <p:cNvGrpSpPr/>
        <p:nvPr/>
      </p:nvGrpSpPr>
      <p:grpSpPr>
        <a:xfrm>
          <a:off x="0" y="0"/>
          <a:ext cx="0" cy="0"/>
          <a:chOff x="0" y="0"/>
          <a:chExt cx="0" cy="0"/>
        </a:xfrm>
      </p:grpSpPr>
      <p:pic>
        <p:nvPicPr>
          <p:cNvPr id="3317" name="Google Shape;3317;p47"/>
          <p:cNvPicPr preferRelativeResize="0"/>
          <p:nvPr/>
        </p:nvPicPr>
        <p:blipFill>
          <a:blip r:embed="rId3">
            <a:alphaModFix/>
          </a:blip>
          <a:stretch>
            <a:fillRect/>
          </a:stretch>
        </p:blipFill>
        <p:spPr>
          <a:xfrm>
            <a:off x="405413" y="899537"/>
            <a:ext cx="2611500" cy="1958625"/>
          </a:xfrm>
          <a:prstGeom prst="rect">
            <a:avLst/>
          </a:prstGeom>
          <a:noFill/>
          <a:ln>
            <a:noFill/>
          </a:ln>
        </p:spPr>
      </p:pic>
      <p:pic>
        <p:nvPicPr>
          <p:cNvPr id="3318" name="Google Shape;3318;p47"/>
          <p:cNvPicPr preferRelativeResize="0"/>
          <p:nvPr/>
        </p:nvPicPr>
        <p:blipFill rotWithShape="1">
          <a:blip r:embed="rId4">
            <a:alphaModFix/>
          </a:blip>
          <a:srcRect t="19141" r="7054" b="5913"/>
          <a:stretch/>
        </p:blipFill>
        <p:spPr>
          <a:xfrm>
            <a:off x="5981327" y="2873521"/>
            <a:ext cx="1969500" cy="2094148"/>
          </a:xfrm>
          <a:prstGeom prst="rect">
            <a:avLst/>
          </a:prstGeom>
          <a:noFill/>
          <a:ln>
            <a:noFill/>
          </a:ln>
        </p:spPr>
      </p:pic>
      <p:pic>
        <p:nvPicPr>
          <p:cNvPr id="3319" name="Google Shape;3319;p47"/>
          <p:cNvPicPr preferRelativeResize="0"/>
          <p:nvPr/>
        </p:nvPicPr>
        <p:blipFill rotWithShape="1">
          <a:blip r:embed="rId5">
            <a:alphaModFix/>
          </a:blip>
          <a:srcRect t="25550"/>
          <a:stretch/>
        </p:blipFill>
        <p:spPr>
          <a:xfrm>
            <a:off x="3993603" y="874886"/>
            <a:ext cx="1997874" cy="1983276"/>
          </a:xfrm>
          <a:prstGeom prst="rect">
            <a:avLst/>
          </a:prstGeom>
          <a:noFill/>
          <a:ln>
            <a:noFill/>
          </a:ln>
        </p:spPr>
      </p:pic>
      <p:pic>
        <p:nvPicPr>
          <p:cNvPr id="3320" name="Google Shape;3320;p47"/>
          <p:cNvPicPr preferRelativeResize="0"/>
          <p:nvPr/>
        </p:nvPicPr>
        <p:blipFill rotWithShape="1">
          <a:blip r:embed="rId6">
            <a:alphaModFix/>
          </a:blip>
          <a:srcRect t="14403" r="3203" b="12186"/>
          <a:stretch/>
        </p:blipFill>
        <p:spPr>
          <a:xfrm>
            <a:off x="1844800" y="2872205"/>
            <a:ext cx="2093775" cy="2117400"/>
          </a:xfrm>
          <a:prstGeom prst="rect">
            <a:avLst/>
          </a:prstGeom>
          <a:noFill/>
          <a:ln>
            <a:noFill/>
          </a:ln>
        </p:spPr>
      </p:pic>
      <p:sp>
        <p:nvSpPr>
          <p:cNvPr id="3321" name="Google Shape;3321;p47"/>
          <p:cNvSpPr txBox="1">
            <a:spLocks noGrp="1"/>
          </p:cNvSpPr>
          <p:nvPr>
            <p:ph type="title"/>
          </p:nvPr>
        </p:nvSpPr>
        <p:spPr>
          <a:xfrm>
            <a:off x="720000" y="221650"/>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Algae found in Chikkatogur Lake</a:t>
            </a:r>
            <a:endParaRPr sz="3200" dirty="0">
              <a:latin typeface="Times New Roman" panose="02020603050405020304" pitchFamily="18" charset="0"/>
              <a:cs typeface="Times New Roman" panose="02020603050405020304" pitchFamily="18" charset="0"/>
            </a:endParaRPr>
          </a:p>
        </p:txBody>
      </p:sp>
      <p:sp>
        <p:nvSpPr>
          <p:cNvPr id="3322" name="Google Shape;3322;p47"/>
          <p:cNvSpPr txBox="1"/>
          <p:nvPr/>
        </p:nvSpPr>
        <p:spPr>
          <a:xfrm>
            <a:off x="-849227" y="3178244"/>
            <a:ext cx="35481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chemeClr val="accent6"/>
                </a:solidFill>
                <a:latin typeface="Times New Roman" panose="02020603050405020304" pitchFamily="18" charset="0"/>
                <a:ea typeface="Montserrat"/>
                <a:cs typeface="Times New Roman" panose="02020603050405020304" pitchFamily="18" charset="0"/>
                <a:sym typeface="Montserrat"/>
              </a:rPr>
              <a:t>Dictyosphaerium</a:t>
            </a:r>
            <a:endParaRPr sz="2000" b="1" i="1" dirty="0">
              <a:solidFill>
                <a:schemeClr val="accent6"/>
              </a:solidFill>
              <a:latin typeface="Times New Roman" panose="02020603050405020304" pitchFamily="18" charset="0"/>
              <a:ea typeface="Montserrat"/>
              <a:cs typeface="Times New Roman" panose="02020603050405020304" pitchFamily="18" charset="0"/>
              <a:sym typeface="Montserrat"/>
            </a:endParaRPr>
          </a:p>
        </p:txBody>
      </p:sp>
      <p:sp>
        <p:nvSpPr>
          <p:cNvPr id="3323" name="Google Shape;3323;p47"/>
          <p:cNvSpPr txBox="1"/>
          <p:nvPr/>
        </p:nvSpPr>
        <p:spPr>
          <a:xfrm>
            <a:off x="269825" y="472684"/>
            <a:ext cx="28827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chemeClr val="accent6"/>
                </a:solidFill>
                <a:latin typeface="Times New Roman" panose="02020603050405020304" pitchFamily="18" charset="0"/>
                <a:cs typeface="Times New Roman" panose="02020603050405020304" pitchFamily="18" charset="0"/>
                <a:sym typeface="Montserrat"/>
              </a:rPr>
              <a:t>Chlamydomonas</a:t>
            </a:r>
            <a:endParaRPr sz="2000" b="1" i="1" dirty="0">
              <a:solidFill>
                <a:schemeClr val="accent6"/>
              </a:solidFill>
              <a:latin typeface="Times New Roman" panose="02020603050405020304" pitchFamily="18" charset="0"/>
              <a:cs typeface="Times New Roman" panose="02020603050405020304" pitchFamily="18" charset="0"/>
              <a:sym typeface="Montserrat"/>
            </a:endParaRPr>
          </a:p>
        </p:txBody>
      </p:sp>
      <p:sp>
        <p:nvSpPr>
          <p:cNvPr id="3324" name="Google Shape;3324;p47"/>
          <p:cNvSpPr txBox="1"/>
          <p:nvPr/>
        </p:nvSpPr>
        <p:spPr>
          <a:xfrm>
            <a:off x="4068540" y="472684"/>
            <a:ext cx="18480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i="1" dirty="0">
                <a:solidFill>
                  <a:schemeClr val="accent6"/>
                </a:solidFill>
                <a:latin typeface="Times New Roman" panose="02020603050405020304" pitchFamily="18" charset="0"/>
                <a:cs typeface="Times New Roman" panose="02020603050405020304" pitchFamily="18" charset="0"/>
                <a:sym typeface="Montserrat"/>
              </a:rPr>
              <a:t>Volvox</a:t>
            </a:r>
            <a:endParaRPr sz="2000" b="1" i="1" dirty="0">
              <a:solidFill>
                <a:schemeClr val="accent6"/>
              </a:solidFill>
              <a:latin typeface="Times New Roman" panose="02020603050405020304" pitchFamily="18" charset="0"/>
              <a:cs typeface="Times New Roman" panose="02020603050405020304" pitchFamily="18" charset="0"/>
              <a:sym typeface="Montserrat"/>
            </a:endParaRPr>
          </a:p>
        </p:txBody>
      </p:sp>
      <p:sp>
        <p:nvSpPr>
          <p:cNvPr id="2" name="TextBox 1">
            <a:extLst>
              <a:ext uri="{FF2B5EF4-FFF2-40B4-BE49-F238E27FC236}">
                <a16:creationId xmlns:a16="http://schemas.microsoft.com/office/drawing/2014/main" id="{FDBFA088-23BC-4F1A-F77B-ED894026035F}"/>
              </a:ext>
            </a:extLst>
          </p:cNvPr>
          <p:cNvSpPr txBox="1"/>
          <p:nvPr/>
        </p:nvSpPr>
        <p:spPr>
          <a:xfrm>
            <a:off x="8855048" y="4769563"/>
            <a:ext cx="457200" cy="261610"/>
          </a:xfrm>
          <a:prstGeom prst="rect">
            <a:avLst/>
          </a:prstGeom>
          <a:noFill/>
        </p:spPr>
        <p:txBody>
          <a:bodyPr wrap="square" rtlCol="0">
            <a:spAutoFit/>
          </a:bodyPr>
          <a:lstStyle/>
          <a:p>
            <a:r>
              <a:rPr lang="en-IN" sz="1100" dirty="0">
                <a:solidFill>
                  <a:schemeClr val="tx1"/>
                </a:solidFill>
              </a:rPr>
              <a:t>18</a:t>
            </a:r>
            <a:endParaRPr lang="en-IN" dirty="0">
              <a:solidFill>
                <a:schemeClr val="tx1"/>
              </a:solidFill>
            </a:endParaRPr>
          </a:p>
        </p:txBody>
      </p:sp>
      <p:sp>
        <p:nvSpPr>
          <p:cNvPr id="3" name="TextBox 2">
            <a:extLst>
              <a:ext uri="{FF2B5EF4-FFF2-40B4-BE49-F238E27FC236}">
                <a16:creationId xmlns:a16="http://schemas.microsoft.com/office/drawing/2014/main" id="{A4D9E58B-74A7-09AB-EC78-B8FF67C0307C}"/>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pic>
        <p:nvPicPr>
          <p:cNvPr id="5" name="Picture 4">
            <a:extLst>
              <a:ext uri="{FF2B5EF4-FFF2-40B4-BE49-F238E27FC236}">
                <a16:creationId xmlns:a16="http://schemas.microsoft.com/office/drawing/2014/main" id="{9BF4C72F-05AC-F4DC-1BA1-8A74A3309EB5}"/>
              </a:ext>
            </a:extLst>
          </p:cNvPr>
          <p:cNvPicPr>
            <a:picLocks noChangeAspect="1"/>
          </p:cNvPicPr>
          <p:nvPr/>
        </p:nvPicPr>
        <p:blipFill rotWithShape="1">
          <a:blip r:embed="rId7"/>
          <a:srcRect l="29237" r="20678" b="5053"/>
          <a:stretch/>
        </p:blipFill>
        <p:spPr>
          <a:xfrm>
            <a:off x="6735656" y="965096"/>
            <a:ext cx="2204410" cy="1915666"/>
          </a:xfrm>
          <a:prstGeom prst="rect">
            <a:avLst/>
          </a:prstGeom>
        </p:spPr>
      </p:pic>
      <p:sp>
        <p:nvSpPr>
          <p:cNvPr id="7" name="TextBox 6">
            <a:extLst>
              <a:ext uri="{FF2B5EF4-FFF2-40B4-BE49-F238E27FC236}">
                <a16:creationId xmlns:a16="http://schemas.microsoft.com/office/drawing/2014/main" id="{A6B0A24B-C4C6-1EEC-440C-D46565ED9003}"/>
              </a:ext>
            </a:extLst>
          </p:cNvPr>
          <p:cNvSpPr txBox="1"/>
          <p:nvPr/>
        </p:nvSpPr>
        <p:spPr>
          <a:xfrm>
            <a:off x="7130484" y="564986"/>
            <a:ext cx="1414754" cy="400110"/>
          </a:xfrm>
          <a:prstGeom prst="rect">
            <a:avLst/>
          </a:prstGeom>
          <a:noFill/>
        </p:spPr>
        <p:txBody>
          <a:bodyPr wrap="square">
            <a:spAutoFit/>
          </a:bodyPr>
          <a:lstStyle/>
          <a:p>
            <a:r>
              <a:rPr lang="en-IN" sz="2000" b="1" i="1" dirty="0">
                <a:solidFill>
                  <a:schemeClr val="accent6"/>
                </a:solidFill>
                <a:latin typeface="Times New Roman" panose="02020603050405020304" pitchFamily="18" charset="0"/>
                <a:cs typeface="Times New Roman" panose="02020603050405020304" pitchFamily="18" charset="0"/>
              </a:rPr>
              <a:t>Oscillatoria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28"/>
        <p:cNvGrpSpPr/>
        <p:nvPr/>
      </p:nvGrpSpPr>
      <p:grpSpPr>
        <a:xfrm>
          <a:off x="0" y="0"/>
          <a:ext cx="0" cy="0"/>
          <a:chOff x="0" y="0"/>
          <a:chExt cx="0" cy="0"/>
        </a:xfrm>
      </p:grpSpPr>
      <p:graphicFrame>
        <p:nvGraphicFramePr>
          <p:cNvPr id="3329" name="Google Shape;3329;p48"/>
          <p:cNvGraphicFramePr/>
          <p:nvPr>
            <p:extLst>
              <p:ext uri="{D42A27DB-BD31-4B8C-83A1-F6EECF244321}">
                <p14:modId xmlns:p14="http://schemas.microsoft.com/office/powerpoint/2010/main" val="2761380841"/>
              </p:ext>
            </p:extLst>
          </p:nvPr>
        </p:nvGraphicFramePr>
        <p:xfrm>
          <a:off x="162732" y="619933"/>
          <a:ext cx="8872780" cy="4313627"/>
        </p:xfrm>
        <a:graphic>
          <a:graphicData uri="http://schemas.openxmlformats.org/drawingml/2006/table">
            <a:tbl>
              <a:tblPr>
                <a:noFill/>
                <a:tableStyleId>{257CCA40-522F-45A1-BA1D-5C30D29264D1}</a:tableStyleId>
              </a:tblPr>
              <a:tblGrid>
                <a:gridCol w="2151950">
                  <a:extLst>
                    <a:ext uri="{9D8B030D-6E8A-4147-A177-3AD203B41FA5}">
                      <a16:colId xmlns:a16="http://schemas.microsoft.com/office/drawing/2014/main" val="20000"/>
                    </a:ext>
                  </a:extLst>
                </a:gridCol>
                <a:gridCol w="1356022">
                  <a:extLst>
                    <a:ext uri="{9D8B030D-6E8A-4147-A177-3AD203B41FA5}">
                      <a16:colId xmlns:a16="http://schemas.microsoft.com/office/drawing/2014/main" val="20001"/>
                    </a:ext>
                  </a:extLst>
                </a:gridCol>
                <a:gridCol w="2697223">
                  <a:extLst>
                    <a:ext uri="{9D8B030D-6E8A-4147-A177-3AD203B41FA5}">
                      <a16:colId xmlns:a16="http://schemas.microsoft.com/office/drawing/2014/main" val="20002"/>
                    </a:ext>
                  </a:extLst>
                </a:gridCol>
                <a:gridCol w="2667585">
                  <a:extLst>
                    <a:ext uri="{9D8B030D-6E8A-4147-A177-3AD203B41FA5}">
                      <a16:colId xmlns:a16="http://schemas.microsoft.com/office/drawing/2014/main" val="20003"/>
                    </a:ext>
                  </a:extLst>
                </a:gridCol>
              </a:tblGrid>
              <a:tr h="410706">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Presence of</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Unit </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Chikkathogur Lake</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Basavanapura Lake</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Temperature </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oC</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26</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28.5</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418247">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pH</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NA</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7.20 </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8.88</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2"/>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Calcium</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mg/L</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96.48</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67.05</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3"/>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Chlorides</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mg/L</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72.5</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83.5</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4"/>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Magnesium</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mg/L</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9.92</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21.82</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5"/>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DO</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mg/L</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5.4</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5.6</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6"/>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COD</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mg/L</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76.8</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134.4</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7"/>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BOD</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mg/L</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18</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36.0</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8"/>
                  </a:ext>
                </a:extLst>
              </a:tr>
              <a:tr h="425786">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EC</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μs/cm</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784.7</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Clr>
                          <a:schemeClr val="dk2"/>
                        </a:buClr>
                        <a:buSzPts val="1100"/>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640.4</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09"/>
                  </a:ext>
                </a:extLst>
              </a:tr>
              <a:tr h="382361">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Alkalinity  </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rPr>
                        <a:t>mg/L</a:t>
                      </a:r>
                      <a:endParaRPr sz="2200" b="0" i="0" u="none" strike="noStrike" cap="none">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150</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457200" marR="0" lvl="0" indent="0" algn="l" rtl="0">
                        <a:lnSpc>
                          <a:spcPct val="100000"/>
                        </a:lnSpc>
                        <a:spcBef>
                          <a:spcPts val="0"/>
                        </a:spcBef>
                        <a:spcAft>
                          <a:spcPts val="0"/>
                        </a:spcAft>
                        <a:buFont typeface="Manjari"/>
                        <a:buNone/>
                      </a:pPr>
                      <a:r>
                        <a:rPr lang="en"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rPr>
                        <a:t>150 </a:t>
                      </a:r>
                      <a:endParaRPr sz="2200" b="0" i="0" u="none" strike="noStrike" cap="none" dirty="0">
                        <a:solidFill>
                          <a:schemeClr val="accent6"/>
                        </a:solidFill>
                        <a:latin typeface="Times New Roman" panose="02020603050405020304" pitchFamily="18" charset="0"/>
                        <a:ea typeface="Montserrat"/>
                        <a:cs typeface="Times New Roman" panose="02020603050405020304" pitchFamily="18" charset="0"/>
                        <a:sym typeface="Montserrat"/>
                      </a:endParaRPr>
                    </a:p>
                  </a:txBody>
                  <a:tcPr marL="0" marR="0" marT="0" marB="0">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3330" name="Google Shape;3330;p48"/>
          <p:cNvSpPr txBox="1">
            <a:spLocks noGrp="1"/>
          </p:cNvSpPr>
          <p:nvPr>
            <p:ph type="title"/>
          </p:nvPr>
        </p:nvSpPr>
        <p:spPr>
          <a:xfrm>
            <a:off x="720000" y="175401"/>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Quantitative Analysis Result</a:t>
            </a:r>
            <a:endParaRPr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1CB1440-67A4-9705-4C42-F4563C866D0C}"/>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19</a:t>
            </a:r>
          </a:p>
        </p:txBody>
      </p:sp>
      <p:sp>
        <p:nvSpPr>
          <p:cNvPr id="3" name="TextBox 2">
            <a:extLst>
              <a:ext uri="{FF2B5EF4-FFF2-40B4-BE49-F238E27FC236}">
                <a16:creationId xmlns:a16="http://schemas.microsoft.com/office/drawing/2014/main" id="{72CCBED8-60DF-A346-855F-612AD2587DEB}"/>
              </a:ext>
            </a:extLst>
          </p:cNvPr>
          <p:cNvSpPr txBox="1"/>
          <p:nvPr/>
        </p:nvSpPr>
        <p:spPr>
          <a:xfrm>
            <a:off x="-46492" y="488117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03"/>
        <p:cNvGrpSpPr/>
        <p:nvPr/>
      </p:nvGrpSpPr>
      <p:grpSpPr>
        <a:xfrm>
          <a:off x="0" y="0"/>
          <a:ext cx="0" cy="0"/>
          <a:chOff x="0" y="0"/>
          <a:chExt cx="0" cy="0"/>
        </a:xfrm>
      </p:grpSpPr>
      <p:sp>
        <p:nvSpPr>
          <p:cNvPr id="3104" name="Google Shape;3104;p32"/>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Table</a:t>
            </a:r>
            <a:r>
              <a:rPr lang="en" dirty="0"/>
              <a:t> </a:t>
            </a:r>
            <a:r>
              <a:rPr lang="en" sz="3200" dirty="0">
                <a:latin typeface="Times New Roman" panose="02020603050405020304" pitchFamily="18" charset="0"/>
                <a:cs typeface="Times New Roman" panose="02020603050405020304" pitchFamily="18" charset="0"/>
              </a:rPr>
              <a:t>of</a:t>
            </a:r>
            <a:r>
              <a:rPr lang="en" dirty="0"/>
              <a:t> </a:t>
            </a:r>
            <a:r>
              <a:rPr lang="en" sz="3200" dirty="0">
                <a:latin typeface="Times New Roman" panose="02020603050405020304" pitchFamily="18" charset="0"/>
                <a:cs typeface="Times New Roman" panose="02020603050405020304" pitchFamily="18" charset="0"/>
              </a:rPr>
              <a:t>contents</a:t>
            </a:r>
            <a:endParaRPr sz="3200" dirty="0">
              <a:latin typeface="Times New Roman" panose="02020603050405020304" pitchFamily="18" charset="0"/>
              <a:cs typeface="Times New Roman" panose="02020603050405020304" pitchFamily="18" charset="0"/>
            </a:endParaRPr>
          </a:p>
        </p:txBody>
      </p:sp>
      <p:sp>
        <p:nvSpPr>
          <p:cNvPr id="3105" name="Google Shape;3105;p32"/>
          <p:cNvSpPr txBox="1">
            <a:spLocks noGrp="1"/>
          </p:cNvSpPr>
          <p:nvPr>
            <p:ph type="subTitle" idx="1"/>
          </p:nvPr>
        </p:nvSpPr>
        <p:spPr>
          <a:xfrm>
            <a:off x="1711812" y="1405488"/>
            <a:ext cx="1952100" cy="44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rPr>
              <a:t>01 </a:t>
            </a:r>
            <a:endParaRPr sz="2400" dirty="0">
              <a:solidFill>
                <a:schemeClr val="accent6"/>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rPr>
              <a:t>Introduction </a:t>
            </a:r>
            <a:endParaRPr sz="2400" dirty="0">
              <a:solidFill>
                <a:schemeClr val="accent5"/>
              </a:solidFill>
              <a:latin typeface="Times New Roman" panose="02020603050405020304" pitchFamily="18" charset="0"/>
              <a:cs typeface="Times New Roman" panose="02020603050405020304" pitchFamily="18" charset="0"/>
            </a:endParaRPr>
          </a:p>
        </p:txBody>
      </p:sp>
      <p:sp>
        <p:nvSpPr>
          <p:cNvPr id="3106" name="Google Shape;3106;p32"/>
          <p:cNvSpPr txBox="1">
            <a:spLocks noGrp="1"/>
          </p:cNvSpPr>
          <p:nvPr>
            <p:ph type="subTitle" idx="2"/>
          </p:nvPr>
        </p:nvSpPr>
        <p:spPr>
          <a:xfrm>
            <a:off x="3250967" y="-834750"/>
            <a:ext cx="2480100" cy="55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107" name="Google Shape;3107;p32"/>
          <p:cNvSpPr txBox="1">
            <a:spLocks noGrp="1"/>
          </p:cNvSpPr>
          <p:nvPr>
            <p:ph type="title" idx="4294967295"/>
          </p:nvPr>
        </p:nvSpPr>
        <p:spPr>
          <a:xfrm>
            <a:off x="490575" y="-557631"/>
            <a:ext cx="774900" cy="4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108" name="Google Shape;3108;p32"/>
          <p:cNvSpPr txBox="1">
            <a:spLocks noGrp="1"/>
          </p:cNvSpPr>
          <p:nvPr>
            <p:ph type="subTitle" idx="3"/>
          </p:nvPr>
        </p:nvSpPr>
        <p:spPr>
          <a:xfrm>
            <a:off x="1805096" y="3208631"/>
            <a:ext cx="1765500" cy="44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rPr>
              <a:t>03</a:t>
            </a:r>
            <a:r>
              <a:rPr lang="en" dirty="0"/>
              <a:t> </a:t>
            </a:r>
            <a:endParaRPr dirty="0"/>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rPr>
              <a:t>Study area</a:t>
            </a:r>
            <a:endParaRPr sz="2400" dirty="0">
              <a:solidFill>
                <a:schemeClr val="accent5"/>
              </a:solidFill>
              <a:latin typeface="Times New Roman" panose="02020603050405020304" pitchFamily="18" charset="0"/>
              <a:cs typeface="Times New Roman" panose="02020603050405020304" pitchFamily="18" charset="0"/>
            </a:endParaRPr>
          </a:p>
        </p:txBody>
      </p:sp>
      <p:sp>
        <p:nvSpPr>
          <p:cNvPr id="3109" name="Google Shape;3109;p32"/>
          <p:cNvSpPr txBox="1">
            <a:spLocks noGrp="1"/>
          </p:cNvSpPr>
          <p:nvPr>
            <p:ph type="subTitle" idx="4"/>
          </p:nvPr>
        </p:nvSpPr>
        <p:spPr>
          <a:xfrm>
            <a:off x="5762433" y="-774775"/>
            <a:ext cx="2480100" cy="55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Here you could describe the topic of the section</a:t>
            </a:r>
            <a:endParaRPr/>
          </a:p>
        </p:txBody>
      </p:sp>
      <p:sp>
        <p:nvSpPr>
          <p:cNvPr id="3110" name="Google Shape;3110;p32"/>
          <p:cNvSpPr txBox="1">
            <a:spLocks noGrp="1"/>
          </p:cNvSpPr>
          <p:nvPr>
            <p:ph type="subTitle" idx="5"/>
          </p:nvPr>
        </p:nvSpPr>
        <p:spPr>
          <a:xfrm>
            <a:off x="1805100" y="2326544"/>
            <a:ext cx="1765500" cy="44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a:t>
            </a:r>
            <a:r>
              <a:rPr lang="en" sz="2400" dirty="0">
                <a:solidFill>
                  <a:schemeClr val="accent6"/>
                </a:solidFill>
                <a:latin typeface="Times New Roman" panose="02020603050405020304" pitchFamily="18" charset="0"/>
                <a:cs typeface="Times New Roman" panose="02020603050405020304" pitchFamily="18" charset="0"/>
              </a:rPr>
              <a:t>02</a:t>
            </a:r>
            <a:r>
              <a:rPr lang="en" dirty="0"/>
              <a:t> </a:t>
            </a:r>
            <a:endParaRPr dirty="0"/>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rPr>
              <a:t>Objectives</a:t>
            </a:r>
            <a:endParaRPr sz="2400" dirty="0">
              <a:solidFill>
                <a:schemeClr val="accent5"/>
              </a:solidFill>
              <a:latin typeface="Times New Roman" panose="02020603050405020304" pitchFamily="18" charset="0"/>
              <a:cs typeface="Times New Roman" panose="02020603050405020304" pitchFamily="18" charset="0"/>
            </a:endParaRPr>
          </a:p>
        </p:txBody>
      </p:sp>
      <p:sp>
        <p:nvSpPr>
          <p:cNvPr id="3111" name="Google Shape;3111;p32"/>
          <p:cNvSpPr txBox="1">
            <a:spLocks noGrp="1"/>
          </p:cNvSpPr>
          <p:nvPr>
            <p:ph type="subTitle" idx="8"/>
          </p:nvPr>
        </p:nvSpPr>
        <p:spPr>
          <a:xfrm>
            <a:off x="3331950" y="5249489"/>
            <a:ext cx="2480100" cy="7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3112" name="Google Shape;3112;p32"/>
          <p:cNvSpPr txBox="1">
            <a:spLocks noGrp="1"/>
          </p:cNvSpPr>
          <p:nvPr>
            <p:ph type="subTitle" idx="9"/>
          </p:nvPr>
        </p:nvSpPr>
        <p:spPr>
          <a:xfrm>
            <a:off x="5350073" y="2395650"/>
            <a:ext cx="2161200" cy="44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rPr>
              <a:t>06</a:t>
            </a:r>
            <a:r>
              <a:rPr lang="en" dirty="0"/>
              <a:t> </a:t>
            </a:r>
            <a:endParaRPr dirty="0"/>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rPr>
              <a:t>Conclusion</a:t>
            </a:r>
            <a:endParaRPr sz="2400" dirty="0">
              <a:solidFill>
                <a:schemeClr val="accent5"/>
              </a:solidFill>
              <a:latin typeface="Times New Roman" panose="02020603050405020304" pitchFamily="18" charset="0"/>
              <a:cs typeface="Times New Roman" panose="02020603050405020304" pitchFamily="18" charset="0"/>
            </a:endParaRPr>
          </a:p>
        </p:txBody>
      </p:sp>
      <p:sp>
        <p:nvSpPr>
          <p:cNvPr id="3113" name="Google Shape;3113;p32"/>
          <p:cNvSpPr/>
          <p:nvPr/>
        </p:nvSpPr>
        <p:spPr>
          <a:xfrm>
            <a:off x="8860925" y="1544075"/>
            <a:ext cx="36575" cy="73125"/>
          </a:xfrm>
          <a:custGeom>
            <a:avLst/>
            <a:gdLst/>
            <a:ahLst/>
            <a:cxnLst/>
            <a:rect l="l" t="t" r="r" b="b"/>
            <a:pathLst>
              <a:path w="1463" h="2925" extrusionOk="0">
                <a:moveTo>
                  <a:pt x="1462" y="1"/>
                </a:moveTo>
                <a:cubicBezTo>
                  <a:pt x="1119" y="586"/>
                  <a:pt x="780" y="1217"/>
                  <a:pt x="437" y="1852"/>
                </a:cubicBezTo>
                <a:lnTo>
                  <a:pt x="437" y="1899"/>
                </a:lnTo>
                <a:cubicBezTo>
                  <a:pt x="293" y="2242"/>
                  <a:pt x="145" y="2581"/>
                  <a:pt x="1" y="2873"/>
                </a:cubicBezTo>
                <a:cubicBezTo>
                  <a:pt x="47" y="2873"/>
                  <a:pt x="98" y="2924"/>
                  <a:pt x="98" y="2924"/>
                </a:cubicBezTo>
                <a:cubicBezTo>
                  <a:pt x="535" y="1950"/>
                  <a:pt x="975" y="975"/>
                  <a:pt x="1462" y="1"/>
                </a:cubicBezTo>
                <a:close/>
              </a:path>
            </a:pathLst>
          </a:custGeom>
          <a:solidFill>
            <a:srgbClr val="00B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2"/>
          <p:cNvSpPr txBox="1">
            <a:spLocks noGrp="1"/>
          </p:cNvSpPr>
          <p:nvPr>
            <p:ph type="subTitle" idx="7"/>
          </p:nvPr>
        </p:nvSpPr>
        <p:spPr>
          <a:xfrm>
            <a:off x="5547917" y="1431831"/>
            <a:ext cx="1765500" cy="44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rPr>
              <a:t>05</a:t>
            </a:r>
            <a:r>
              <a:rPr lang="en" dirty="0"/>
              <a:t> </a:t>
            </a:r>
            <a:endParaRPr dirty="0"/>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rPr>
              <a:t>Result </a:t>
            </a:r>
            <a:endParaRPr sz="2400" dirty="0">
              <a:solidFill>
                <a:schemeClr val="accent5"/>
              </a:solidFill>
              <a:latin typeface="Times New Roman" panose="02020603050405020304" pitchFamily="18" charset="0"/>
              <a:cs typeface="Times New Roman" panose="02020603050405020304" pitchFamily="18" charset="0"/>
            </a:endParaRPr>
          </a:p>
        </p:txBody>
      </p:sp>
      <p:sp>
        <p:nvSpPr>
          <p:cNvPr id="3115" name="Google Shape;3115;p32"/>
          <p:cNvSpPr txBox="1">
            <a:spLocks noGrp="1"/>
          </p:cNvSpPr>
          <p:nvPr>
            <p:ph type="subTitle" idx="13"/>
          </p:nvPr>
        </p:nvSpPr>
        <p:spPr>
          <a:xfrm>
            <a:off x="5016025" y="3208625"/>
            <a:ext cx="2829300" cy="3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sym typeface="Montserrat Black"/>
              </a:rPr>
              <a:t>07</a:t>
            </a:r>
            <a:r>
              <a:rPr lang="en" sz="1600" dirty="0">
                <a:latin typeface="Montserrat Black"/>
                <a:ea typeface="Montserrat Black"/>
                <a:cs typeface="Montserrat Black"/>
                <a:sym typeface="Montserrat Black"/>
              </a:rPr>
              <a:t> </a:t>
            </a:r>
            <a:endParaRPr sz="1600" dirty="0">
              <a:latin typeface="Montserrat Black"/>
              <a:ea typeface="Montserrat Black"/>
              <a:cs typeface="Montserrat Black"/>
              <a:sym typeface="Montserrat Black"/>
            </a:endParaRPr>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sym typeface="Montserrat Black"/>
              </a:rPr>
              <a:t>Acknowledgements </a:t>
            </a:r>
            <a:endParaRPr sz="2400" dirty="0">
              <a:solidFill>
                <a:schemeClr val="accent5"/>
              </a:solidFill>
              <a:latin typeface="Times New Roman" panose="02020603050405020304" pitchFamily="18" charset="0"/>
              <a:cs typeface="Times New Roman" panose="02020603050405020304" pitchFamily="18" charset="0"/>
              <a:sym typeface="Montserrat Black"/>
            </a:endParaRPr>
          </a:p>
        </p:txBody>
      </p:sp>
      <p:sp>
        <p:nvSpPr>
          <p:cNvPr id="3116" name="Google Shape;3116;p32"/>
          <p:cNvSpPr txBox="1">
            <a:spLocks noGrp="1"/>
          </p:cNvSpPr>
          <p:nvPr>
            <p:ph type="subTitle" idx="14"/>
          </p:nvPr>
        </p:nvSpPr>
        <p:spPr>
          <a:xfrm>
            <a:off x="1202550" y="4090700"/>
            <a:ext cx="2970600" cy="44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rPr>
              <a:t>04</a:t>
            </a:r>
            <a:r>
              <a:rPr lang="en" dirty="0"/>
              <a:t> </a:t>
            </a:r>
            <a:endParaRPr dirty="0"/>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rPr>
              <a:t>Materials and methods  </a:t>
            </a:r>
            <a:endParaRPr sz="2400" dirty="0">
              <a:solidFill>
                <a:schemeClr val="accent5"/>
              </a:solidFill>
              <a:latin typeface="Times New Roman" panose="02020603050405020304" pitchFamily="18" charset="0"/>
              <a:cs typeface="Times New Roman" panose="02020603050405020304" pitchFamily="18" charset="0"/>
            </a:endParaRPr>
          </a:p>
        </p:txBody>
      </p:sp>
      <p:sp>
        <p:nvSpPr>
          <p:cNvPr id="3117" name="Google Shape;3117;p32"/>
          <p:cNvSpPr txBox="1"/>
          <p:nvPr/>
        </p:nvSpPr>
        <p:spPr>
          <a:xfrm>
            <a:off x="5043925" y="4090700"/>
            <a:ext cx="27735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sym typeface="Montserrat Black"/>
              </a:rPr>
              <a:t>08</a:t>
            </a:r>
            <a:r>
              <a:rPr lang="en" sz="1600" dirty="0">
                <a:solidFill>
                  <a:schemeClr val="dk1"/>
                </a:solidFill>
                <a:latin typeface="Montserrat Black"/>
                <a:ea typeface="Montserrat Black"/>
                <a:cs typeface="Montserrat Black"/>
                <a:sym typeface="Montserrat Black"/>
              </a:rPr>
              <a:t> </a:t>
            </a:r>
            <a:endParaRPr sz="1600" dirty="0">
              <a:solidFill>
                <a:schemeClr val="dk1"/>
              </a:solidFill>
              <a:latin typeface="Montserrat Black"/>
              <a:ea typeface="Montserrat Black"/>
              <a:cs typeface="Montserrat Black"/>
              <a:sym typeface="Montserrat Black"/>
            </a:endParaRPr>
          </a:p>
          <a:p>
            <a:pPr marL="0" lvl="0" indent="0" algn="ctr" rtl="0">
              <a:spcBef>
                <a:spcPts val="0"/>
              </a:spcBef>
              <a:spcAft>
                <a:spcPts val="0"/>
              </a:spcAft>
              <a:buNone/>
            </a:pPr>
            <a:r>
              <a:rPr lang="en" sz="2400" dirty="0">
                <a:solidFill>
                  <a:schemeClr val="accent5"/>
                </a:solidFill>
                <a:latin typeface="Times New Roman" panose="02020603050405020304" pitchFamily="18" charset="0"/>
                <a:cs typeface="Times New Roman" panose="02020603050405020304" pitchFamily="18" charset="0"/>
                <a:sym typeface="Montserrat Black"/>
              </a:rPr>
              <a:t>References </a:t>
            </a:r>
            <a:endParaRPr sz="2400" dirty="0">
              <a:solidFill>
                <a:schemeClr val="accent5"/>
              </a:solidFill>
              <a:latin typeface="Times New Roman" panose="02020603050405020304" pitchFamily="18" charset="0"/>
              <a:cs typeface="Times New Roman" panose="02020603050405020304" pitchFamily="18" charset="0"/>
              <a:sym typeface="Montserrat Black"/>
            </a:endParaRPr>
          </a:p>
        </p:txBody>
      </p:sp>
      <p:cxnSp>
        <p:nvCxnSpPr>
          <p:cNvPr id="3118" name="Google Shape;3118;p32"/>
          <p:cNvCxnSpPr/>
          <p:nvPr/>
        </p:nvCxnSpPr>
        <p:spPr>
          <a:xfrm>
            <a:off x="4571992" y="1544081"/>
            <a:ext cx="0" cy="3336000"/>
          </a:xfrm>
          <a:prstGeom prst="straightConnector1">
            <a:avLst/>
          </a:prstGeom>
          <a:noFill/>
          <a:ln w="9525" cap="flat" cmpd="sng">
            <a:solidFill>
              <a:schemeClr val="accent6"/>
            </a:solidFill>
            <a:prstDash val="solid"/>
            <a:round/>
            <a:headEnd type="oval" w="med" len="med"/>
            <a:tailEnd type="oval" w="med" len="med"/>
          </a:ln>
        </p:spPr>
      </p:cxnSp>
      <p:sp>
        <p:nvSpPr>
          <p:cNvPr id="2" name="TextBox 1">
            <a:extLst>
              <a:ext uri="{FF2B5EF4-FFF2-40B4-BE49-F238E27FC236}">
                <a16:creationId xmlns:a16="http://schemas.microsoft.com/office/drawing/2014/main" id="{60D7E353-E3EE-7A7F-661C-3CFEE89AE1DE}"/>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2</a:t>
            </a:r>
          </a:p>
        </p:txBody>
      </p:sp>
      <p:sp>
        <p:nvSpPr>
          <p:cNvPr id="3" name="TextBox 2">
            <a:extLst>
              <a:ext uri="{FF2B5EF4-FFF2-40B4-BE49-F238E27FC236}">
                <a16:creationId xmlns:a16="http://schemas.microsoft.com/office/drawing/2014/main" id="{03796155-9C00-C2DC-8616-3A6DA8139054}"/>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34"/>
        <p:cNvGrpSpPr/>
        <p:nvPr/>
      </p:nvGrpSpPr>
      <p:grpSpPr>
        <a:xfrm>
          <a:off x="0" y="0"/>
          <a:ext cx="0" cy="0"/>
          <a:chOff x="0" y="0"/>
          <a:chExt cx="0" cy="0"/>
        </a:xfrm>
      </p:grpSpPr>
      <p:sp>
        <p:nvSpPr>
          <p:cNvPr id="3335" name="Google Shape;3335;p49"/>
          <p:cNvSpPr txBox="1">
            <a:spLocks noGrp="1"/>
          </p:cNvSpPr>
          <p:nvPr>
            <p:ph type="title"/>
          </p:nvPr>
        </p:nvSpPr>
        <p:spPr>
          <a:xfrm>
            <a:off x="720000" y="175401"/>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Quantitative Analysis Result</a:t>
            </a:r>
            <a:endParaRPr sz="3200" dirty="0">
              <a:latin typeface="Times New Roman" panose="02020603050405020304" pitchFamily="18" charset="0"/>
              <a:cs typeface="Times New Roman" panose="02020603050405020304" pitchFamily="18" charset="0"/>
            </a:endParaRPr>
          </a:p>
        </p:txBody>
      </p:sp>
      <p:pic>
        <p:nvPicPr>
          <p:cNvPr id="3336" name="Google Shape;3336;p49" title="Points scored"/>
          <p:cNvPicPr preferRelativeResize="0"/>
          <p:nvPr/>
        </p:nvPicPr>
        <p:blipFill>
          <a:blip r:embed="rId3">
            <a:alphaModFix/>
          </a:blip>
          <a:stretch>
            <a:fillRect/>
          </a:stretch>
        </p:blipFill>
        <p:spPr>
          <a:xfrm>
            <a:off x="1025288" y="607451"/>
            <a:ext cx="7093422" cy="4386099"/>
          </a:xfrm>
          <a:prstGeom prst="rect">
            <a:avLst/>
          </a:prstGeom>
          <a:noFill/>
          <a:ln>
            <a:noFill/>
          </a:ln>
        </p:spPr>
      </p:pic>
      <p:sp>
        <p:nvSpPr>
          <p:cNvPr id="2" name="TextBox 1">
            <a:extLst>
              <a:ext uri="{FF2B5EF4-FFF2-40B4-BE49-F238E27FC236}">
                <a16:creationId xmlns:a16="http://schemas.microsoft.com/office/drawing/2014/main" id="{6E599259-3B4C-26CF-1FB9-78765FB2C923}"/>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20</a:t>
            </a:r>
          </a:p>
        </p:txBody>
      </p:sp>
      <p:sp>
        <p:nvSpPr>
          <p:cNvPr id="3" name="TextBox 2">
            <a:extLst>
              <a:ext uri="{FF2B5EF4-FFF2-40B4-BE49-F238E27FC236}">
                <a16:creationId xmlns:a16="http://schemas.microsoft.com/office/drawing/2014/main" id="{DC1578E9-9288-2ABA-F284-A889A29F736A}"/>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40"/>
        <p:cNvGrpSpPr/>
        <p:nvPr/>
      </p:nvGrpSpPr>
      <p:grpSpPr>
        <a:xfrm>
          <a:off x="0" y="0"/>
          <a:ext cx="0" cy="0"/>
          <a:chOff x="0" y="0"/>
          <a:chExt cx="0" cy="0"/>
        </a:xfrm>
      </p:grpSpPr>
      <p:sp>
        <p:nvSpPr>
          <p:cNvPr id="3341" name="Google Shape;3341;p50"/>
          <p:cNvSpPr txBox="1">
            <a:spLocks noGrp="1"/>
          </p:cNvSpPr>
          <p:nvPr>
            <p:ph type="title"/>
          </p:nvPr>
        </p:nvSpPr>
        <p:spPr>
          <a:xfrm>
            <a:off x="720000" y="135526"/>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Quantitative Analysis Lab Result</a:t>
            </a:r>
            <a:endParaRPr sz="3200" dirty="0">
              <a:latin typeface="Times New Roman" panose="02020603050405020304" pitchFamily="18" charset="0"/>
              <a:cs typeface="Times New Roman" panose="02020603050405020304" pitchFamily="18" charset="0"/>
            </a:endParaRPr>
          </a:p>
        </p:txBody>
      </p:sp>
      <p:pic>
        <p:nvPicPr>
          <p:cNvPr id="3342" name="Google Shape;3342;p50"/>
          <p:cNvPicPr preferRelativeResize="0"/>
          <p:nvPr/>
        </p:nvPicPr>
        <p:blipFill rotWithShape="1">
          <a:blip r:embed="rId3">
            <a:alphaModFix/>
          </a:blip>
          <a:srcRect l="1308" t="566" r="1073"/>
          <a:stretch/>
        </p:blipFill>
        <p:spPr>
          <a:xfrm>
            <a:off x="5260550" y="821044"/>
            <a:ext cx="3437201" cy="4361201"/>
          </a:xfrm>
          <a:prstGeom prst="rect">
            <a:avLst/>
          </a:prstGeom>
          <a:noFill/>
          <a:ln>
            <a:noFill/>
          </a:ln>
        </p:spPr>
      </p:pic>
      <p:sp>
        <p:nvSpPr>
          <p:cNvPr id="3344" name="Google Shape;3344;p50"/>
          <p:cNvSpPr txBox="1"/>
          <p:nvPr/>
        </p:nvSpPr>
        <p:spPr>
          <a:xfrm>
            <a:off x="5334425" y="412725"/>
            <a:ext cx="3184800" cy="553968"/>
          </a:xfrm>
          <a:prstGeom prst="rect">
            <a:avLst/>
          </a:prstGeom>
          <a:noFill/>
          <a:ln>
            <a:noFill/>
          </a:ln>
        </p:spPr>
        <p:txBody>
          <a:bodyPr spcFirstLastPara="1" wrap="square" lIns="91425" tIns="91425" rIns="91425" bIns="91425" anchor="t" anchorCtr="0">
            <a:spAutoFit/>
          </a:bodyPr>
          <a:lstStyle/>
          <a:p>
            <a:pPr marL="457200" indent="0">
              <a:buFont typeface="Manjari"/>
              <a:buNone/>
            </a:pPr>
            <a:r>
              <a:rPr lang="en" sz="2400" dirty="0">
                <a:solidFill>
                  <a:schemeClr val="accent6"/>
                </a:solidFill>
                <a:latin typeface="Times New Roman" panose="02020603050405020304" pitchFamily="18" charset="0"/>
                <a:cs typeface="Times New Roman" panose="02020603050405020304" pitchFamily="18" charset="0"/>
                <a:sym typeface="Montserrat"/>
              </a:rPr>
              <a:t>Basavanapura lake </a:t>
            </a:r>
            <a:endParaRPr sz="2400" dirty="0">
              <a:solidFill>
                <a:schemeClr val="accent6"/>
              </a:solidFill>
              <a:latin typeface="Times New Roman" panose="02020603050405020304" pitchFamily="18" charset="0"/>
              <a:cs typeface="Times New Roman" panose="02020603050405020304" pitchFamily="18" charset="0"/>
              <a:sym typeface="Montserrat"/>
            </a:endParaRPr>
          </a:p>
        </p:txBody>
      </p:sp>
      <p:sp>
        <p:nvSpPr>
          <p:cNvPr id="2" name="TextBox 1">
            <a:extLst>
              <a:ext uri="{FF2B5EF4-FFF2-40B4-BE49-F238E27FC236}">
                <a16:creationId xmlns:a16="http://schemas.microsoft.com/office/drawing/2014/main" id="{3CB3DDA9-CB93-A72F-994E-54FA31BEEB0D}"/>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21</a:t>
            </a:r>
          </a:p>
        </p:txBody>
      </p:sp>
      <p:pic>
        <p:nvPicPr>
          <p:cNvPr id="5" name="Picture 4">
            <a:extLst>
              <a:ext uri="{FF2B5EF4-FFF2-40B4-BE49-F238E27FC236}">
                <a16:creationId xmlns:a16="http://schemas.microsoft.com/office/drawing/2014/main" id="{FA080181-A2C9-1E9A-A0C8-4407AB43E96A}"/>
              </a:ext>
            </a:extLst>
          </p:cNvPr>
          <p:cNvPicPr>
            <a:picLocks noChangeAspect="1"/>
          </p:cNvPicPr>
          <p:nvPr/>
        </p:nvPicPr>
        <p:blipFill>
          <a:blip r:embed="rId4"/>
          <a:stretch>
            <a:fillRect/>
          </a:stretch>
        </p:blipFill>
        <p:spPr>
          <a:xfrm>
            <a:off x="819393" y="821044"/>
            <a:ext cx="3461341" cy="4322456"/>
          </a:xfrm>
          <a:prstGeom prst="rect">
            <a:avLst/>
          </a:prstGeom>
        </p:spPr>
      </p:pic>
      <p:sp>
        <p:nvSpPr>
          <p:cNvPr id="3" name="TextBox 2">
            <a:extLst>
              <a:ext uri="{FF2B5EF4-FFF2-40B4-BE49-F238E27FC236}">
                <a16:creationId xmlns:a16="http://schemas.microsoft.com/office/drawing/2014/main" id="{7281177B-59DC-D0A7-2168-B5814F2F0F22}"/>
              </a:ext>
            </a:extLst>
          </p:cNvPr>
          <p:cNvSpPr txBox="1"/>
          <p:nvPr/>
        </p:nvSpPr>
        <p:spPr>
          <a:xfrm>
            <a:off x="-85237" y="4741690"/>
            <a:ext cx="1030637" cy="307777"/>
          </a:xfrm>
          <a:prstGeom prst="rect">
            <a:avLst/>
          </a:prstGeom>
          <a:noFill/>
        </p:spPr>
        <p:txBody>
          <a:bodyPr wrap="square" rtlCol="0">
            <a:spAutoFit/>
          </a:bodyPr>
          <a:lstStyle/>
          <a:p>
            <a:r>
              <a:rPr lang="en-IN" dirty="0">
                <a:solidFill>
                  <a:schemeClr val="tx1"/>
                </a:solidFill>
              </a:rPr>
              <a:t>Lake</a:t>
            </a:r>
            <a:r>
              <a:rPr lang="en-IN" dirty="0">
                <a:solidFill>
                  <a:schemeClr val="bg2"/>
                </a:solidFill>
              </a:rPr>
              <a:t> </a:t>
            </a:r>
            <a:r>
              <a:rPr lang="en-IN" dirty="0">
                <a:solidFill>
                  <a:schemeClr val="tx1"/>
                </a:solidFill>
              </a:rPr>
              <a:t>2022</a:t>
            </a:r>
          </a:p>
        </p:txBody>
      </p:sp>
      <p:sp>
        <p:nvSpPr>
          <p:cNvPr id="3343" name="Google Shape;3343;p50"/>
          <p:cNvSpPr txBox="1"/>
          <p:nvPr/>
        </p:nvSpPr>
        <p:spPr>
          <a:xfrm>
            <a:off x="945363" y="412725"/>
            <a:ext cx="3209400" cy="553968"/>
          </a:xfrm>
          <a:prstGeom prst="rect">
            <a:avLst/>
          </a:prstGeom>
          <a:noFill/>
          <a:ln>
            <a:noFill/>
          </a:ln>
        </p:spPr>
        <p:txBody>
          <a:bodyPr spcFirstLastPara="1" wrap="square" lIns="91425" tIns="91425" rIns="91425" bIns="91425" anchor="t" anchorCtr="0">
            <a:spAutoFit/>
          </a:bodyPr>
          <a:lstStyle/>
          <a:p>
            <a:pPr marL="457200" indent="0">
              <a:buFont typeface="Manjari"/>
              <a:buNone/>
            </a:pPr>
            <a:r>
              <a:rPr lang="en" sz="2400" dirty="0">
                <a:solidFill>
                  <a:schemeClr val="accent6"/>
                </a:solidFill>
                <a:latin typeface="Times New Roman" panose="02020603050405020304" pitchFamily="18" charset="0"/>
                <a:cs typeface="Times New Roman" panose="02020603050405020304" pitchFamily="18" charset="0"/>
                <a:sym typeface="Montserrat"/>
              </a:rPr>
              <a:t>Chikkatogur lake </a:t>
            </a:r>
            <a:endParaRPr sz="2400" dirty="0">
              <a:solidFill>
                <a:schemeClr val="accent6"/>
              </a:solidFill>
              <a:latin typeface="Times New Roman" panose="02020603050405020304" pitchFamily="18" charset="0"/>
              <a:cs typeface="Times New Roman" panose="02020603050405020304" pitchFamily="18" charset="0"/>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49"/>
        <p:cNvGrpSpPr/>
        <p:nvPr/>
      </p:nvGrpSpPr>
      <p:grpSpPr>
        <a:xfrm>
          <a:off x="0" y="0"/>
          <a:ext cx="0" cy="0"/>
          <a:chOff x="0" y="0"/>
          <a:chExt cx="0" cy="0"/>
        </a:xfrm>
      </p:grpSpPr>
      <p:sp>
        <p:nvSpPr>
          <p:cNvPr id="3350" name="Google Shape;3350;p51"/>
          <p:cNvSpPr txBox="1">
            <a:spLocks noGrp="1"/>
          </p:cNvSpPr>
          <p:nvPr>
            <p:ph type="subTitle" idx="1"/>
          </p:nvPr>
        </p:nvSpPr>
        <p:spPr>
          <a:xfrm>
            <a:off x="1445010" y="2401650"/>
            <a:ext cx="2394600" cy="1701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sym typeface="Manjari"/>
              </a:rPr>
              <a:t>Chikkatogur</a:t>
            </a:r>
            <a:r>
              <a:rPr lang="en" dirty="0"/>
              <a:t> </a:t>
            </a:r>
            <a:r>
              <a:rPr lang="en" sz="2400" dirty="0">
                <a:solidFill>
                  <a:schemeClr val="accent6"/>
                </a:solidFill>
                <a:latin typeface="Times New Roman" panose="02020603050405020304" pitchFamily="18" charset="0"/>
                <a:cs typeface="Times New Roman" panose="02020603050405020304" pitchFamily="18" charset="0"/>
                <a:sym typeface="Manjari"/>
              </a:rPr>
              <a:t>Lake</a:t>
            </a:r>
            <a:endParaRPr sz="2400" dirty="0">
              <a:solidFill>
                <a:schemeClr val="accent6"/>
              </a:solidFill>
              <a:latin typeface="Times New Roman" panose="02020603050405020304" pitchFamily="18" charset="0"/>
              <a:cs typeface="Times New Roman" panose="02020603050405020304" pitchFamily="18" charset="0"/>
              <a:sym typeface="Manjari"/>
            </a:endParaRPr>
          </a:p>
        </p:txBody>
      </p:sp>
      <p:sp>
        <p:nvSpPr>
          <p:cNvPr id="3351" name="Google Shape;3351;p51"/>
          <p:cNvSpPr txBox="1">
            <a:spLocks noGrp="1"/>
          </p:cNvSpPr>
          <p:nvPr>
            <p:ph type="subTitle" idx="2"/>
          </p:nvPr>
        </p:nvSpPr>
        <p:spPr>
          <a:xfrm>
            <a:off x="369651" y="2694378"/>
            <a:ext cx="4202341" cy="570600"/>
          </a:xfrm>
          <a:prstGeom prst="rect">
            <a:avLst/>
          </a:prstGeom>
        </p:spPr>
        <p:txBody>
          <a:bodyPr spcFirstLastPara="1" wrap="square" lIns="91425" tIns="91425" rIns="91425" bIns="91425" anchor="t" anchorCtr="0">
            <a:noAutofit/>
          </a:bodyPr>
          <a:lstStyle/>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pH is almost neutral</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Low presence of Chlorides and Magnesium </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High amount of calcium</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Low COD and BOD</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High electrical Conductivity</a:t>
            </a:r>
            <a:endParaRPr sz="2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352" name="Google Shape;3352;p51"/>
          <p:cNvSpPr txBox="1">
            <a:spLocks noGrp="1"/>
          </p:cNvSpPr>
          <p:nvPr>
            <p:ph type="subTitle" idx="3"/>
          </p:nvPr>
        </p:nvSpPr>
        <p:spPr>
          <a:xfrm>
            <a:off x="5304375" y="2438375"/>
            <a:ext cx="2686800" cy="1737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sym typeface="Manjari"/>
              </a:rPr>
              <a:t>Basavanapura</a:t>
            </a:r>
            <a:r>
              <a:rPr lang="en" sz="2000" b="1" dirty="0">
                <a:solidFill>
                  <a:schemeClr val="accent6"/>
                </a:solidFill>
                <a:latin typeface="Manjari"/>
                <a:ea typeface="Manjari"/>
                <a:cs typeface="Manjari"/>
                <a:sym typeface="Manjari"/>
              </a:rPr>
              <a:t> </a:t>
            </a:r>
            <a:r>
              <a:rPr lang="en" sz="2400" dirty="0">
                <a:solidFill>
                  <a:schemeClr val="accent6"/>
                </a:solidFill>
                <a:latin typeface="Times New Roman" panose="02020603050405020304" pitchFamily="18" charset="0"/>
                <a:cs typeface="Times New Roman" panose="02020603050405020304" pitchFamily="18" charset="0"/>
                <a:sym typeface="Manjari"/>
              </a:rPr>
              <a:t>Lake</a:t>
            </a:r>
            <a:endParaRPr sz="2400" dirty="0">
              <a:solidFill>
                <a:schemeClr val="accent6"/>
              </a:solidFill>
              <a:latin typeface="Times New Roman" panose="02020603050405020304" pitchFamily="18" charset="0"/>
              <a:cs typeface="Times New Roman" panose="02020603050405020304" pitchFamily="18" charset="0"/>
              <a:sym typeface="Manjari"/>
            </a:endParaRPr>
          </a:p>
        </p:txBody>
      </p:sp>
      <p:sp>
        <p:nvSpPr>
          <p:cNvPr id="3353" name="Google Shape;3353;p51"/>
          <p:cNvSpPr txBox="1">
            <a:spLocks noGrp="1"/>
          </p:cNvSpPr>
          <p:nvPr>
            <p:ph type="subTitle" idx="4"/>
          </p:nvPr>
        </p:nvSpPr>
        <p:spPr>
          <a:xfrm>
            <a:off x="4695987" y="2688275"/>
            <a:ext cx="4285280" cy="567000"/>
          </a:xfrm>
          <a:prstGeom prst="rect">
            <a:avLst/>
          </a:prstGeom>
        </p:spPr>
        <p:txBody>
          <a:bodyPr spcFirstLastPara="1" wrap="square" lIns="91425" tIns="91425" rIns="91425" bIns="91425" anchor="t" anchorCtr="0">
            <a:noAutofit/>
          </a:bodyPr>
          <a:lstStyle/>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pH is alkaline</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High presence of Chlorides and Magnesium</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Low amount of calcium</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High COD and BOD</a:t>
            </a:r>
            <a:endParaRPr sz="2200" dirty="0">
              <a:solidFill>
                <a:schemeClr val="accent1">
                  <a:lumMod val="75000"/>
                </a:schemeClr>
              </a:solidFill>
              <a:latin typeface="Times New Roman" panose="02020603050405020304" pitchFamily="18" charset="0"/>
              <a:cs typeface="Times New Roman" panose="02020603050405020304" pitchFamily="18" charset="0"/>
            </a:endParaRPr>
          </a:p>
          <a:p>
            <a:pPr indent="-336550" algn="l">
              <a:buClr>
                <a:srgbClr val="0B5394"/>
              </a:buClr>
              <a:buSzPts val="1700"/>
              <a:buFont typeface="Manjari"/>
              <a:buChar char="●"/>
            </a:pPr>
            <a:r>
              <a:rPr lang="en" sz="2200" dirty="0">
                <a:solidFill>
                  <a:schemeClr val="accent1">
                    <a:lumMod val="75000"/>
                  </a:schemeClr>
                </a:solidFill>
                <a:latin typeface="Times New Roman" panose="02020603050405020304" pitchFamily="18" charset="0"/>
                <a:cs typeface="Times New Roman" panose="02020603050405020304" pitchFamily="18" charset="0"/>
              </a:rPr>
              <a:t>Lower electrical conductivity</a:t>
            </a:r>
            <a:endParaRPr sz="2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354" name="Google Shape;3354;p51"/>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Analysis</a:t>
            </a:r>
            <a:endParaRPr sz="3200" dirty="0">
              <a:latin typeface="Times New Roman" panose="02020603050405020304" pitchFamily="18" charset="0"/>
              <a:cs typeface="Times New Roman" panose="02020603050405020304" pitchFamily="18" charset="0"/>
            </a:endParaRPr>
          </a:p>
        </p:txBody>
      </p:sp>
      <p:pic>
        <p:nvPicPr>
          <p:cNvPr id="3355" name="Google Shape;3355;p51"/>
          <p:cNvPicPr preferRelativeResize="0"/>
          <p:nvPr/>
        </p:nvPicPr>
        <p:blipFill>
          <a:blip r:embed="rId3">
            <a:alphaModFix/>
          </a:blip>
          <a:stretch>
            <a:fillRect/>
          </a:stretch>
        </p:blipFill>
        <p:spPr>
          <a:xfrm>
            <a:off x="1779163" y="541980"/>
            <a:ext cx="1732565" cy="1661433"/>
          </a:xfrm>
          <a:prstGeom prst="rect">
            <a:avLst/>
          </a:prstGeom>
          <a:noFill/>
          <a:ln>
            <a:noFill/>
          </a:ln>
        </p:spPr>
      </p:pic>
      <p:pic>
        <p:nvPicPr>
          <p:cNvPr id="3356" name="Google Shape;3356;p51"/>
          <p:cNvPicPr preferRelativeResize="0"/>
          <p:nvPr/>
        </p:nvPicPr>
        <p:blipFill>
          <a:blip r:embed="rId4">
            <a:alphaModFix/>
          </a:blip>
          <a:stretch>
            <a:fillRect/>
          </a:stretch>
        </p:blipFill>
        <p:spPr>
          <a:xfrm>
            <a:off x="5632275" y="541980"/>
            <a:ext cx="1737646" cy="1661433"/>
          </a:xfrm>
          <a:prstGeom prst="rect">
            <a:avLst/>
          </a:prstGeom>
          <a:noFill/>
          <a:ln>
            <a:noFill/>
          </a:ln>
        </p:spPr>
      </p:pic>
      <p:cxnSp>
        <p:nvCxnSpPr>
          <p:cNvPr id="3357" name="Google Shape;3357;p51"/>
          <p:cNvCxnSpPr/>
          <p:nvPr/>
        </p:nvCxnSpPr>
        <p:spPr>
          <a:xfrm>
            <a:off x="4571992" y="1544081"/>
            <a:ext cx="0" cy="3336000"/>
          </a:xfrm>
          <a:prstGeom prst="straightConnector1">
            <a:avLst/>
          </a:prstGeom>
          <a:noFill/>
          <a:ln w="9525" cap="flat" cmpd="sng">
            <a:solidFill>
              <a:schemeClr val="accent6"/>
            </a:solidFill>
            <a:prstDash val="solid"/>
            <a:round/>
            <a:headEnd type="oval" w="med" len="med"/>
            <a:tailEnd type="oval" w="med" len="med"/>
          </a:ln>
        </p:spPr>
      </p:cxnSp>
      <p:sp>
        <p:nvSpPr>
          <p:cNvPr id="2" name="TextBox 1">
            <a:extLst>
              <a:ext uri="{FF2B5EF4-FFF2-40B4-BE49-F238E27FC236}">
                <a16:creationId xmlns:a16="http://schemas.microsoft.com/office/drawing/2014/main" id="{E0AB6C46-E0EC-EBFD-C24B-2621B260861B}"/>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22</a:t>
            </a:r>
          </a:p>
        </p:txBody>
      </p:sp>
      <p:sp>
        <p:nvSpPr>
          <p:cNvPr id="3" name="TextBox 2">
            <a:extLst>
              <a:ext uri="{FF2B5EF4-FFF2-40B4-BE49-F238E27FC236}">
                <a16:creationId xmlns:a16="http://schemas.microsoft.com/office/drawing/2014/main" id="{E4FD4E18-9A4A-4CA1-01A3-50D399D46E58}"/>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61"/>
        <p:cNvGrpSpPr/>
        <p:nvPr/>
      </p:nvGrpSpPr>
      <p:grpSpPr>
        <a:xfrm>
          <a:off x="0" y="0"/>
          <a:ext cx="0" cy="0"/>
          <a:chOff x="0" y="0"/>
          <a:chExt cx="0" cy="0"/>
        </a:xfrm>
      </p:grpSpPr>
      <p:sp>
        <p:nvSpPr>
          <p:cNvPr id="3362" name="Google Shape;3362;p52"/>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Conclusion</a:t>
            </a:r>
            <a:endParaRPr sz="3200" dirty="0">
              <a:solidFill>
                <a:schemeClr val="accent5"/>
              </a:solidFill>
              <a:latin typeface="Times New Roman" panose="02020603050405020304" pitchFamily="18" charset="0"/>
              <a:cs typeface="Times New Roman" panose="02020603050405020304" pitchFamily="18" charset="0"/>
            </a:endParaRPr>
          </a:p>
        </p:txBody>
      </p:sp>
      <p:sp>
        <p:nvSpPr>
          <p:cNvPr id="3363" name="Google Shape;3363;p52"/>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06</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CA666D6-4C23-E084-A8ED-EF3AE116BCCE}"/>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23</a:t>
            </a:r>
          </a:p>
        </p:txBody>
      </p:sp>
      <p:sp>
        <p:nvSpPr>
          <p:cNvPr id="3" name="TextBox 2">
            <a:extLst>
              <a:ext uri="{FF2B5EF4-FFF2-40B4-BE49-F238E27FC236}">
                <a16:creationId xmlns:a16="http://schemas.microsoft.com/office/drawing/2014/main" id="{F43DB93E-E018-C01F-4DE6-C3A4922E0CCF}"/>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67"/>
        <p:cNvGrpSpPr/>
        <p:nvPr/>
      </p:nvGrpSpPr>
      <p:grpSpPr>
        <a:xfrm>
          <a:off x="0" y="0"/>
          <a:ext cx="0" cy="0"/>
          <a:chOff x="0" y="0"/>
          <a:chExt cx="0" cy="0"/>
        </a:xfrm>
      </p:grpSpPr>
      <p:sp>
        <p:nvSpPr>
          <p:cNvPr id="3368" name="Google Shape;3368;p53"/>
          <p:cNvSpPr txBox="1">
            <a:spLocks noGrp="1"/>
          </p:cNvSpPr>
          <p:nvPr>
            <p:ph type="body" idx="1"/>
          </p:nvPr>
        </p:nvSpPr>
        <p:spPr>
          <a:xfrm>
            <a:off x="720000" y="916375"/>
            <a:ext cx="7704000" cy="3636000"/>
          </a:xfrm>
          <a:prstGeom prst="rect">
            <a:avLst/>
          </a:prstGeom>
        </p:spPr>
        <p:txBody>
          <a:bodyPr spcFirstLastPara="1" wrap="square" lIns="91425" tIns="91425" rIns="91425" bIns="91425" anchor="t" anchorCtr="0">
            <a:noAutofit/>
          </a:bodyPr>
          <a:lstStyle/>
          <a:p>
            <a:pPr indent="-387350">
              <a:buClr>
                <a:srgbClr val="0B5394"/>
              </a:buClr>
              <a:buSzPts val="2500"/>
              <a:buFont typeface="Manjari"/>
              <a:buChar char="●"/>
            </a:pPr>
            <a:r>
              <a:rPr lang="en" sz="2400" dirty="0">
                <a:solidFill>
                  <a:schemeClr val="accent6"/>
                </a:solidFill>
                <a:latin typeface="Times New Roman" panose="02020603050405020304" pitchFamily="18" charset="0"/>
                <a:cs typeface="Times New Roman" panose="02020603050405020304" pitchFamily="18" charset="0"/>
              </a:rPr>
              <a:t>Similar algae are found in both lakes due to similarity in temperature, pH, DO and alkalinity.</a:t>
            </a:r>
            <a:endParaRPr sz="2400" dirty="0">
              <a:solidFill>
                <a:schemeClr val="accent6"/>
              </a:solidFill>
              <a:latin typeface="Times New Roman" panose="02020603050405020304" pitchFamily="18" charset="0"/>
              <a:cs typeface="Times New Roman" panose="02020603050405020304" pitchFamily="18" charset="0"/>
            </a:endParaRPr>
          </a:p>
          <a:p>
            <a:pPr indent="0">
              <a:buFont typeface="Manjari"/>
              <a:buNone/>
            </a:pPr>
            <a:endParaRPr sz="2400" dirty="0">
              <a:solidFill>
                <a:schemeClr val="accent6"/>
              </a:solidFill>
              <a:latin typeface="Times New Roman" panose="02020603050405020304" pitchFamily="18" charset="0"/>
              <a:cs typeface="Times New Roman" panose="02020603050405020304" pitchFamily="18" charset="0"/>
            </a:endParaRPr>
          </a:p>
          <a:p>
            <a:pPr indent="-387350">
              <a:buClr>
                <a:srgbClr val="0B5394"/>
              </a:buClr>
              <a:buSzPts val="2500"/>
              <a:buFont typeface="Manjari"/>
              <a:buChar char="●"/>
            </a:pPr>
            <a:r>
              <a:rPr lang="en" sz="2400" dirty="0">
                <a:solidFill>
                  <a:schemeClr val="accent6"/>
                </a:solidFill>
                <a:latin typeface="Times New Roman" panose="02020603050405020304" pitchFamily="18" charset="0"/>
                <a:cs typeface="Times New Roman" panose="02020603050405020304" pitchFamily="18" charset="0"/>
              </a:rPr>
              <a:t>Due to increase in BOD and COD and decrease in Calcium, there is more algae growth in Basavanapura Lake.</a:t>
            </a:r>
            <a:endParaRPr sz="2400" dirty="0">
              <a:solidFill>
                <a:schemeClr val="accent6"/>
              </a:solidFill>
              <a:latin typeface="Times New Roman" panose="02020603050405020304" pitchFamily="18" charset="0"/>
              <a:cs typeface="Times New Roman" panose="02020603050405020304" pitchFamily="18" charset="0"/>
            </a:endParaRPr>
          </a:p>
          <a:p>
            <a:pPr indent="0">
              <a:buFont typeface="Manjari"/>
              <a:buNone/>
            </a:pPr>
            <a:endParaRPr sz="2400" dirty="0">
              <a:solidFill>
                <a:schemeClr val="accent6"/>
              </a:solidFill>
              <a:latin typeface="Times New Roman" panose="02020603050405020304" pitchFamily="18" charset="0"/>
              <a:cs typeface="Times New Roman" panose="02020603050405020304" pitchFamily="18" charset="0"/>
            </a:endParaRPr>
          </a:p>
          <a:p>
            <a:pPr indent="-387350">
              <a:buClr>
                <a:srgbClr val="0B5394"/>
              </a:buClr>
              <a:buSzPts val="2500"/>
              <a:buFont typeface="Manjari"/>
              <a:buChar char="●"/>
            </a:pPr>
            <a:r>
              <a:rPr lang="en" sz="2400" dirty="0">
                <a:solidFill>
                  <a:schemeClr val="accent6"/>
                </a:solidFill>
                <a:latin typeface="Times New Roman" panose="02020603050405020304" pitchFamily="18" charset="0"/>
                <a:cs typeface="Times New Roman" panose="02020603050405020304" pitchFamily="18" charset="0"/>
              </a:rPr>
              <a:t>Chikkatogur Lake has less algae growth due to more presence of Calcium and less BOD and COD.</a:t>
            </a:r>
            <a:endParaRPr sz="2400" dirty="0">
              <a:solidFill>
                <a:schemeClr val="accent6"/>
              </a:solidFill>
              <a:latin typeface="Times New Roman" panose="02020603050405020304" pitchFamily="18" charset="0"/>
              <a:cs typeface="Times New Roman" panose="02020603050405020304" pitchFamily="18" charset="0"/>
            </a:endParaRPr>
          </a:p>
        </p:txBody>
      </p:sp>
      <p:sp>
        <p:nvSpPr>
          <p:cNvPr id="3369" name="Google Shape;3369;p53"/>
          <p:cNvSpPr txBox="1">
            <a:spLocks noGrp="1"/>
          </p:cNvSpPr>
          <p:nvPr>
            <p:ph type="title"/>
          </p:nvPr>
        </p:nvSpPr>
        <p:spPr>
          <a:xfrm>
            <a:off x="720000" y="3879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Conclusion</a:t>
            </a:r>
            <a:endParaRPr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964E65E-D500-8BA8-2270-8562D2060CEC}"/>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24</a:t>
            </a:r>
          </a:p>
        </p:txBody>
      </p:sp>
      <p:sp>
        <p:nvSpPr>
          <p:cNvPr id="3" name="TextBox 2">
            <a:extLst>
              <a:ext uri="{FF2B5EF4-FFF2-40B4-BE49-F238E27FC236}">
                <a16:creationId xmlns:a16="http://schemas.microsoft.com/office/drawing/2014/main" id="{A897B040-9BE2-4818-E03B-C71C2E06D60B}"/>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73"/>
        <p:cNvGrpSpPr/>
        <p:nvPr/>
      </p:nvGrpSpPr>
      <p:grpSpPr>
        <a:xfrm>
          <a:off x="0" y="0"/>
          <a:ext cx="0" cy="0"/>
          <a:chOff x="0" y="0"/>
          <a:chExt cx="0" cy="0"/>
        </a:xfrm>
      </p:grpSpPr>
      <p:sp>
        <p:nvSpPr>
          <p:cNvPr id="3374" name="Google Shape;3374;p54"/>
          <p:cNvSpPr txBox="1">
            <a:spLocks noGrp="1"/>
          </p:cNvSpPr>
          <p:nvPr>
            <p:ph type="title"/>
          </p:nvPr>
        </p:nvSpPr>
        <p:spPr>
          <a:xfrm>
            <a:off x="2092050" y="2114750"/>
            <a:ext cx="4959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Acknowledgement</a:t>
            </a:r>
            <a:endParaRPr sz="3200" dirty="0">
              <a:solidFill>
                <a:schemeClr val="accent5"/>
              </a:solidFill>
              <a:latin typeface="Times New Roman" panose="02020603050405020304" pitchFamily="18" charset="0"/>
              <a:cs typeface="Times New Roman" panose="02020603050405020304" pitchFamily="18" charset="0"/>
            </a:endParaRPr>
          </a:p>
        </p:txBody>
      </p:sp>
      <p:sp>
        <p:nvSpPr>
          <p:cNvPr id="3375" name="Google Shape;3375;p54"/>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07</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CA1987B-C323-8E6B-D1A1-1DB92354ABE3}"/>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25</a:t>
            </a:r>
          </a:p>
        </p:txBody>
      </p:sp>
      <p:sp>
        <p:nvSpPr>
          <p:cNvPr id="3" name="TextBox 2">
            <a:extLst>
              <a:ext uri="{FF2B5EF4-FFF2-40B4-BE49-F238E27FC236}">
                <a16:creationId xmlns:a16="http://schemas.microsoft.com/office/drawing/2014/main" id="{1C8EC9CB-1ABD-CAB4-F553-8D044B555B87}"/>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79"/>
        <p:cNvGrpSpPr/>
        <p:nvPr/>
      </p:nvGrpSpPr>
      <p:grpSpPr>
        <a:xfrm>
          <a:off x="0" y="0"/>
          <a:ext cx="0" cy="0"/>
          <a:chOff x="0" y="0"/>
          <a:chExt cx="0" cy="0"/>
        </a:xfrm>
      </p:grpSpPr>
      <p:sp>
        <p:nvSpPr>
          <p:cNvPr id="3380" name="Google Shape;3380;p55"/>
          <p:cNvSpPr txBox="1">
            <a:spLocks noGrp="1"/>
          </p:cNvSpPr>
          <p:nvPr>
            <p:ph type="title"/>
          </p:nvPr>
        </p:nvSpPr>
        <p:spPr>
          <a:xfrm>
            <a:off x="713250" y="746250"/>
            <a:ext cx="7717500" cy="365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We would like to extend gratitude to ENVIS, IISc for giving us the golden opportunity to do research in the school environment and to present our findings.</a:t>
            </a:r>
            <a:br>
              <a:rPr lang="en" sz="2400" dirty="0">
                <a:latin typeface="Times New Roman" panose="02020603050405020304" pitchFamily="18" charset="0"/>
                <a:cs typeface="Times New Roman" panose="02020603050405020304" pitchFamily="18" charset="0"/>
              </a:rPr>
            </a:br>
            <a:r>
              <a:rPr lang="en" sz="2400" dirty="0">
                <a:latin typeface="Times New Roman" panose="02020603050405020304" pitchFamily="18" charset="0"/>
                <a:cs typeface="Times New Roman" panose="02020603050405020304" pitchFamily="18" charset="0"/>
              </a:rPr>
              <a:t>We would like to thank Eureka Analytical Services for helping us conduct experiments and record our results.</a:t>
            </a:r>
            <a:endParaRPr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A37834B-74AC-653D-799E-5547739C5716}"/>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26</a:t>
            </a:r>
          </a:p>
        </p:txBody>
      </p:sp>
      <p:sp>
        <p:nvSpPr>
          <p:cNvPr id="3" name="TextBox 2">
            <a:extLst>
              <a:ext uri="{FF2B5EF4-FFF2-40B4-BE49-F238E27FC236}">
                <a16:creationId xmlns:a16="http://schemas.microsoft.com/office/drawing/2014/main" id="{979EFB25-A035-50F9-FB14-2226CBE0C66C}"/>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84"/>
        <p:cNvGrpSpPr/>
        <p:nvPr/>
      </p:nvGrpSpPr>
      <p:grpSpPr>
        <a:xfrm>
          <a:off x="0" y="0"/>
          <a:ext cx="0" cy="0"/>
          <a:chOff x="0" y="0"/>
          <a:chExt cx="0" cy="0"/>
        </a:xfrm>
      </p:grpSpPr>
      <p:sp>
        <p:nvSpPr>
          <p:cNvPr id="3385" name="Google Shape;3385;p56"/>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References</a:t>
            </a:r>
            <a:endParaRPr sz="3200" dirty="0">
              <a:solidFill>
                <a:schemeClr val="accent5"/>
              </a:solidFill>
              <a:latin typeface="Times New Roman" panose="02020603050405020304" pitchFamily="18" charset="0"/>
              <a:cs typeface="Times New Roman" panose="02020603050405020304" pitchFamily="18" charset="0"/>
            </a:endParaRPr>
          </a:p>
        </p:txBody>
      </p:sp>
      <p:sp>
        <p:nvSpPr>
          <p:cNvPr id="3386" name="Google Shape;3386;p56"/>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08</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6E704B3-26B8-9CE7-6B80-4C8EB388A962}"/>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27</a:t>
            </a:r>
          </a:p>
        </p:txBody>
      </p:sp>
      <p:sp>
        <p:nvSpPr>
          <p:cNvPr id="3" name="TextBox 2">
            <a:extLst>
              <a:ext uri="{FF2B5EF4-FFF2-40B4-BE49-F238E27FC236}">
                <a16:creationId xmlns:a16="http://schemas.microsoft.com/office/drawing/2014/main" id="{C988190C-C3B0-436B-2ACB-067E94ACE45D}"/>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390"/>
        <p:cNvGrpSpPr/>
        <p:nvPr/>
      </p:nvGrpSpPr>
      <p:grpSpPr>
        <a:xfrm>
          <a:off x="0" y="0"/>
          <a:ext cx="0" cy="0"/>
          <a:chOff x="0" y="0"/>
          <a:chExt cx="0" cy="0"/>
        </a:xfrm>
      </p:grpSpPr>
      <p:sp>
        <p:nvSpPr>
          <p:cNvPr id="3391" name="Google Shape;3391;p57"/>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Bibliographical</a:t>
            </a:r>
            <a:r>
              <a:rPr lang="en" dirty="0"/>
              <a:t> </a:t>
            </a:r>
            <a:r>
              <a:rPr lang="en" sz="3200" dirty="0">
                <a:latin typeface="Times New Roman" panose="02020603050405020304" pitchFamily="18" charset="0"/>
                <a:cs typeface="Times New Roman" panose="02020603050405020304" pitchFamily="18" charset="0"/>
              </a:rPr>
              <a:t>references</a:t>
            </a:r>
            <a:endParaRPr sz="3200" dirty="0">
              <a:latin typeface="Times New Roman" panose="02020603050405020304" pitchFamily="18" charset="0"/>
              <a:cs typeface="Times New Roman" panose="02020603050405020304" pitchFamily="18" charset="0"/>
            </a:endParaRPr>
          </a:p>
        </p:txBody>
      </p:sp>
      <p:grpSp>
        <p:nvGrpSpPr>
          <p:cNvPr id="3392" name="Google Shape;3392;p57"/>
          <p:cNvGrpSpPr/>
          <p:nvPr/>
        </p:nvGrpSpPr>
        <p:grpSpPr>
          <a:xfrm>
            <a:off x="1340158" y="1606578"/>
            <a:ext cx="696829" cy="790551"/>
            <a:chOff x="4879383" y="1208078"/>
            <a:chExt cx="696829" cy="790551"/>
          </a:xfrm>
        </p:grpSpPr>
        <p:sp>
          <p:nvSpPr>
            <p:cNvPr id="3393" name="Google Shape;3393;p57"/>
            <p:cNvSpPr/>
            <p:nvPr/>
          </p:nvSpPr>
          <p:spPr>
            <a:xfrm>
              <a:off x="5008958" y="1505812"/>
              <a:ext cx="390148" cy="492817"/>
            </a:xfrm>
            <a:custGeom>
              <a:avLst/>
              <a:gdLst/>
              <a:ahLst/>
              <a:cxnLst/>
              <a:rect l="l" t="t" r="r" b="b"/>
              <a:pathLst>
                <a:path w="23549" h="29746" extrusionOk="0">
                  <a:moveTo>
                    <a:pt x="13324" y="0"/>
                  </a:moveTo>
                  <a:cubicBezTo>
                    <a:pt x="6743" y="8986"/>
                    <a:pt x="5113" y="15028"/>
                    <a:pt x="9915" y="25563"/>
                  </a:cubicBezTo>
                  <a:cubicBezTo>
                    <a:pt x="9865" y="25549"/>
                    <a:pt x="9799" y="25542"/>
                    <a:pt x="9718" y="25542"/>
                  </a:cubicBezTo>
                  <a:cubicBezTo>
                    <a:pt x="8037" y="25542"/>
                    <a:pt x="0" y="28493"/>
                    <a:pt x="0" y="29746"/>
                  </a:cubicBezTo>
                  <a:cubicBezTo>
                    <a:pt x="6123" y="29746"/>
                    <a:pt x="18591" y="29436"/>
                    <a:pt x="23549" y="29436"/>
                  </a:cubicBezTo>
                  <a:cubicBezTo>
                    <a:pt x="21577" y="26619"/>
                    <a:pt x="19093" y="26491"/>
                    <a:pt x="16856" y="26491"/>
                  </a:cubicBezTo>
                  <a:cubicBezTo>
                    <a:pt x="16632" y="26491"/>
                    <a:pt x="16411" y="26492"/>
                    <a:pt x="16193" y="26492"/>
                  </a:cubicBezTo>
                  <a:cubicBezTo>
                    <a:pt x="13479" y="26418"/>
                    <a:pt x="12165" y="25098"/>
                    <a:pt x="11465" y="22855"/>
                  </a:cubicBezTo>
                  <a:cubicBezTo>
                    <a:pt x="10845" y="20996"/>
                    <a:pt x="10616" y="18982"/>
                    <a:pt x="10151" y="17042"/>
                  </a:cubicBezTo>
                  <a:cubicBezTo>
                    <a:pt x="9760" y="15418"/>
                    <a:pt x="10225" y="14489"/>
                    <a:pt x="11929" y="13714"/>
                  </a:cubicBezTo>
                  <a:cubicBezTo>
                    <a:pt x="14799" y="12549"/>
                    <a:pt x="17042" y="10535"/>
                    <a:pt x="18746" y="7592"/>
                  </a:cubicBezTo>
                  <a:lnTo>
                    <a:pt x="18746" y="7592"/>
                  </a:lnTo>
                  <a:cubicBezTo>
                    <a:pt x="16283" y="9234"/>
                    <a:pt x="11280" y="12995"/>
                    <a:pt x="10040" y="12995"/>
                  </a:cubicBezTo>
                  <a:cubicBezTo>
                    <a:pt x="9877" y="12995"/>
                    <a:pt x="9779" y="12929"/>
                    <a:pt x="9760" y="12785"/>
                  </a:cubicBezTo>
                  <a:cubicBezTo>
                    <a:pt x="9760" y="8757"/>
                    <a:pt x="12084" y="3954"/>
                    <a:pt x="13324"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7"/>
            <p:cNvSpPr/>
            <p:nvPr/>
          </p:nvSpPr>
          <p:spPr>
            <a:xfrm>
              <a:off x="5313154" y="1556078"/>
              <a:ext cx="144999" cy="104624"/>
            </a:xfrm>
            <a:custGeom>
              <a:avLst/>
              <a:gdLst/>
              <a:ahLst/>
              <a:cxnLst/>
              <a:rect l="l" t="t" r="r" b="b"/>
              <a:pathLst>
                <a:path w="8752" h="6315" extrusionOk="0">
                  <a:moveTo>
                    <a:pt x="5751" y="1"/>
                  </a:moveTo>
                  <a:cubicBezTo>
                    <a:pt x="4513" y="1"/>
                    <a:pt x="3173" y="134"/>
                    <a:pt x="2325" y="610"/>
                  </a:cubicBezTo>
                  <a:cubicBezTo>
                    <a:pt x="850" y="1459"/>
                    <a:pt x="1" y="2853"/>
                    <a:pt x="1" y="4093"/>
                  </a:cubicBezTo>
                  <a:cubicBezTo>
                    <a:pt x="1" y="4141"/>
                    <a:pt x="49" y="4162"/>
                    <a:pt x="134" y="4162"/>
                  </a:cubicBezTo>
                  <a:cubicBezTo>
                    <a:pt x="659" y="4162"/>
                    <a:pt x="2596" y="3353"/>
                    <a:pt x="3177" y="3353"/>
                  </a:cubicBezTo>
                  <a:cubicBezTo>
                    <a:pt x="3253" y="3353"/>
                    <a:pt x="3305" y="3367"/>
                    <a:pt x="3329" y="3399"/>
                  </a:cubicBezTo>
                  <a:cubicBezTo>
                    <a:pt x="3564" y="3783"/>
                    <a:pt x="850" y="5797"/>
                    <a:pt x="1240" y="6032"/>
                  </a:cubicBezTo>
                  <a:cubicBezTo>
                    <a:pt x="1668" y="6216"/>
                    <a:pt x="2168" y="6314"/>
                    <a:pt x="2697" y="6314"/>
                  </a:cubicBezTo>
                  <a:cubicBezTo>
                    <a:pt x="3510" y="6314"/>
                    <a:pt x="4392" y="6082"/>
                    <a:pt x="5188" y="5568"/>
                  </a:cubicBezTo>
                  <a:cubicBezTo>
                    <a:pt x="7127" y="4483"/>
                    <a:pt x="8751" y="220"/>
                    <a:pt x="8751" y="220"/>
                  </a:cubicBezTo>
                  <a:cubicBezTo>
                    <a:pt x="8751" y="220"/>
                    <a:pt x="7335" y="1"/>
                    <a:pt x="5751"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57"/>
            <p:cNvSpPr/>
            <p:nvPr/>
          </p:nvSpPr>
          <p:spPr>
            <a:xfrm>
              <a:off x="5360586" y="1436278"/>
              <a:ext cx="107821" cy="78281"/>
            </a:xfrm>
            <a:custGeom>
              <a:avLst/>
              <a:gdLst/>
              <a:ahLst/>
              <a:cxnLst/>
              <a:rect l="l" t="t" r="r" b="b"/>
              <a:pathLst>
                <a:path w="6508" h="4725" extrusionOk="0">
                  <a:moveTo>
                    <a:pt x="4304" y="0"/>
                  </a:moveTo>
                  <a:cubicBezTo>
                    <a:pt x="3389" y="0"/>
                    <a:pt x="2400" y="105"/>
                    <a:pt x="1786" y="479"/>
                  </a:cubicBezTo>
                  <a:cubicBezTo>
                    <a:pt x="621" y="1099"/>
                    <a:pt x="1" y="2109"/>
                    <a:pt x="1" y="3038"/>
                  </a:cubicBezTo>
                  <a:cubicBezTo>
                    <a:pt x="1" y="3078"/>
                    <a:pt x="38" y="3095"/>
                    <a:pt x="104" y="3095"/>
                  </a:cubicBezTo>
                  <a:cubicBezTo>
                    <a:pt x="505" y="3095"/>
                    <a:pt x="1964" y="2461"/>
                    <a:pt x="2378" y="2461"/>
                  </a:cubicBezTo>
                  <a:cubicBezTo>
                    <a:pt x="2429" y="2461"/>
                    <a:pt x="2465" y="2471"/>
                    <a:pt x="2480" y="2493"/>
                  </a:cubicBezTo>
                  <a:cubicBezTo>
                    <a:pt x="2635" y="2803"/>
                    <a:pt x="701" y="4352"/>
                    <a:pt x="930" y="4507"/>
                  </a:cubicBezTo>
                  <a:cubicBezTo>
                    <a:pt x="1254" y="4655"/>
                    <a:pt x="1610" y="4724"/>
                    <a:pt x="1987" y="4724"/>
                  </a:cubicBezTo>
                  <a:cubicBezTo>
                    <a:pt x="2606" y="4724"/>
                    <a:pt x="3280" y="4536"/>
                    <a:pt x="3955" y="4197"/>
                  </a:cubicBezTo>
                  <a:cubicBezTo>
                    <a:pt x="5349" y="3348"/>
                    <a:pt x="6508" y="169"/>
                    <a:pt x="6508" y="169"/>
                  </a:cubicBezTo>
                  <a:cubicBezTo>
                    <a:pt x="6508" y="169"/>
                    <a:pt x="5466" y="0"/>
                    <a:pt x="4304"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57"/>
            <p:cNvSpPr/>
            <p:nvPr/>
          </p:nvSpPr>
          <p:spPr>
            <a:xfrm>
              <a:off x="5465823" y="1446103"/>
              <a:ext cx="82158" cy="58980"/>
            </a:xfrm>
            <a:custGeom>
              <a:avLst/>
              <a:gdLst/>
              <a:ahLst/>
              <a:cxnLst/>
              <a:rect l="l" t="t" r="r" b="b"/>
              <a:pathLst>
                <a:path w="4959" h="3560" extrusionOk="0">
                  <a:moveTo>
                    <a:pt x="3275" y="0"/>
                  </a:moveTo>
                  <a:cubicBezTo>
                    <a:pt x="2568" y="0"/>
                    <a:pt x="1801" y="77"/>
                    <a:pt x="1321" y="351"/>
                  </a:cubicBezTo>
                  <a:cubicBezTo>
                    <a:pt x="546" y="816"/>
                    <a:pt x="1" y="1590"/>
                    <a:pt x="81" y="2291"/>
                  </a:cubicBezTo>
                  <a:cubicBezTo>
                    <a:pt x="81" y="2318"/>
                    <a:pt x="106" y="2330"/>
                    <a:pt x="150" y="2330"/>
                  </a:cubicBezTo>
                  <a:cubicBezTo>
                    <a:pt x="427" y="2330"/>
                    <a:pt x="1457" y="1860"/>
                    <a:pt x="1822" y="1860"/>
                  </a:cubicBezTo>
                  <a:cubicBezTo>
                    <a:pt x="1880" y="1860"/>
                    <a:pt x="1922" y="1872"/>
                    <a:pt x="1941" y="1900"/>
                  </a:cubicBezTo>
                  <a:cubicBezTo>
                    <a:pt x="2015" y="2136"/>
                    <a:pt x="546" y="3294"/>
                    <a:pt x="775" y="3375"/>
                  </a:cubicBezTo>
                  <a:cubicBezTo>
                    <a:pt x="993" y="3498"/>
                    <a:pt x="1271" y="3560"/>
                    <a:pt x="1575" y="3560"/>
                  </a:cubicBezTo>
                  <a:cubicBezTo>
                    <a:pt x="2036" y="3560"/>
                    <a:pt x="2559" y="3419"/>
                    <a:pt x="3025" y="3139"/>
                  </a:cubicBezTo>
                  <a:cubicBezTo>
                    <a:pt x="4109" y="2520"/>
                    <a:pt x="4958" y="122"/>
                    <a:pt x="4958" y="122"/>
                  </a:cubicBezTo>
                  <a:cubicBezTo>
                    <a:pt x="4958" y="122"/>
                    <a:pt x="4165" y="0"/>
                    <a:pt x="3275" y="0"/>
                  </a:cubicBez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57"/>
            <p:cNvSpPr/>
            <p:nvPr/>
          </p:nvSpPr>
          <p:spPr>
            <a:xfrm>
              <a:off x="5469733" y="1579007"/>
              <a:ext cx="57721" cy="35951"/>
            </a:xfrm>
            <a:custGeom>
              <a:avLst/>
              <a:gdLst/>
              <a:ahLst/>
              <a:cxnLst/>
              <a:rect l="l" t="t" r="r" b="b"/>
              <a:pathLst>
                <a:path w="3484" h="2170" extrusionOk="0">
                  <a:moveTo>
                    <a:pt x="1395" y="1"/>
                  </a:moveTo>
                  <a:cubicBezTo>
                    <a:pt x="775" y="1"/>
                    <a:pt x="230" y="311"/>
                    <a:pt x="0" y="695"/>
                  </a:cubicBezTo>
                  <a:cubicBezTo>
                    <a:pt x="0" y="850"/>
                    <a:pt x="1240" y="930"/>
                    <a:pt x="1240" y="1085"/>
                  </a:cubicBezTo>
                  <a:cubicBezTo>
                    <a:pt x="1240" y="1240"/>
                    <a:pt x="0" y="1395"/>
                    <a:pt x="75" y="1550"/>
                  </a:cubicBezTo>
                  <a:cubicBezTo>
                    <a:pt x="310" y="1860"/>
                    <a:pt x="849" y="2170"/>
                    <a:pt x="1395" y="2170"/>
                  </a:cubicBezTo>
                  <a:cubicBezTo>
                    <a:pt x="2244" y="2089"/>
                    <a:pt x="3483" y="1085"/>
                    <a:pt x="3483" y="1085"/>
                  </a:cubicBezTo>
                  <a:cubicBezTo>
                    <a:pt x="3483" y="1085"/>
                    <a:pt x="2169" y="1"/>
                    <a:pt x="1395"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7"/>
            <p:cNvSpPr/>
            <p:nvPr/>
          </p:nvSpPr>
          <p:spPr>
            <a:xfrm>
              <a:off x="5500532" y="1500361"/>
              <a:ext cx="62841" cy="38586"/>
            </a:xfrm>
            <a:custGeom>
              <a:avLst/>
              <a:gdLst/>
              <a:ahLst/>
              <a:cxnLst/>
              <a:rect l="l" t="t" r="r" b="b"/>
              <a:pathLst>
                <a:path w="3793" h="2329" extrusionOk="0">
                  <a:moveTo>
                    <a:pt x="1542" y="1"/>
                  </a:moveTo>
                  <a:cubicBezTo>
                    <a:pt x="1462" y="1"/>
                    <a:pt x="1385" y="7"/>
                    <a:pt x="1314" y="19"/>
                  </a:cubicBezTo>
                  <a:cubicBezTo>
                    <a:pt x="695" y="174"/>
                    <a:pt x="155" y="565"/>
                    <a:pt x="0" y="1030"/>
                  </a:cubicBezTo>
                  <a:cubicBezTo>
                    <a:pt x="0" y="1107"/>
                    <a:pt x="329" y="1107"/>
                    <a:pt x="657" y="1107"/>
                  </a:cubicBezTo>
                  <a:cubicBezTo>
                    <a:pt x="986" y="1107"/>
                    <a:pt x="1314" y="1107"/>
                    <a:pt x="1314" y="1184"/>
                  </a:cubicBezTo>
                  <a:cubicBezTo>
                    <a:pt x="1395" y="1414"/>
                    <a:pt x="75" y="1804"/>
                    <a:pt x="230" y="1879"/>
                  </a:cubicBezTo>
                  <a:cubicBezTo>
                    <a:pt x="460" y="2168"/>
                    <a:pt x="860" y="2328"/>
                    <a:pt x="1305" y="2328"/>
                  </a:cubicBezTo>
                  <a:cubicBezTo>
                    <a:pt x="1459" y="2328"/>
                    <a:pt x="1619" y="2309"/>
                    <a:pt x="1779" y="2269"/>
                  </a:cubicBezTo>
                  <a:cubicBezTo>
                    <a:pt x="2634" y="2114"/>
                    <a:pt x="3793" y="720"/>
                    <a:pt x="3793" y="720"/>
                  </a:cubicBezTo>
                  <a:cubicBezTo>
                    <a:pt x="3793" y="720"/>
                    <a:pt x="2428" y="1"/>
                    <a:pt x="1542"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57"/>
            <p:cNvSpPr/>
            <p:nvPr/>
          </p:nvSpPr>
          <p:spPr>
            <a:xfrm>
              <a:off x="5233596" y="1536677"/>
              <a:ext cx="82142" cy="59510"/>
            </a:xfrm>
            <a:custGeom>
              <a:avLst/>
              <a:gdLst/>
              <a:ahLst/>
              <a:cxnLst/>
              <a:rect l="l" t="t" r="r" b="b"/>
              <a:pathLst>
                <a:path w="4958" h="3592" extrusionOk="0">
                  <a:moveTo>
                    <a:pt x="3209" y="0"/>
                  </a:moveTo>
                  <a:cubicBezTo>
                    <a:pt x="2518" y="0"/>
                    <a:pt x="1780" y="86"/>
                    <a:pt x="1314" y="387"/>
                  </a:cubicBezTo>
                  <a:cubicBezTo>
                    <a:pt x="539" y="852"/>
                    <a:pt x="0" y="1626"/>
                    <a:pt x="0" y="2320"/>
                  </a:cubicBezTo>
                  <a:cubicBezTo>
                    <a:pt x="7" y="2335"/>
                    <a:pt x="28" y="2341"/>
                    <a:pt x="60" y="2341"/>
                  </a:cubicBezTo>
                  <a:cubicBezTo>
                    <a:pt x="329" y="2341"/>
                    <a:pt x="1399" y="1891"/>
                    <a:pt x="1796" y="1891"/>
                  </a:cubicBezTo>
                  <a:cubicBezTo>
                    <a:pt x="1865" y="1891"/>
                    <a:pt x="1913" y="1905"/>
                    <a:pt x="1934" y="1936"/>
                  </a:cubicBezTo>
                  <a:cubicBezTo>
                    <a:pt x="2014" y="2091"/>
                    <a:pt x="539" y="3250"/>
                    <a:pt x="775" y="3405"/>
                  </a:cubicBezTo>
                  <a:cubicBezTo>
                    <a:pt x="992" y="3529"/>
                    <a:pt x="1259" y="3592"/>
                    <a:pt x="1552" y="3592"/>
                  </a:cubicBezTo>
                  <a:cubicBezTo>
                    <a:pt x="1988" y="3592"/>
                    <a:pt x="2481" y="3453"/>
                    <a:pt x="2944" y="3175"/>
                  </a:cubicBezTo>
                  <a:cubicBezTo>
                    <a:pt x="4028" y="2556"/>
                    <a:pt x="4958" y="151"/>
                    <a:pt x="4958" y="151"/>
                  </a:cubicBezTo>
                  <a:cubicBezTo>
                    <a:pt x="4958" y="151"/>
                    <a:pt x="4125" y="0"/>
                    <a:pt x="3209" y="0"/>
                  </a:cubicBez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57"/>
            <p:cNvSpPr/>
            <p:nvPr/>
          </p:nvSpPr>
          <p:spPr>
            <a:xfrm>
              <a:off x="5396521" y="1345439"/>
              <a:ext cx="70660" cy="73328"/>
            </a:xfrm>
            <a:custGeom>
              <a:avLst/>
              <a:gdLst/>
              <a:ahLst/>
              <a:cxnLst/>
              <a:rect l="l" t="t" r="r" b="b"/>
              <a:pathLst>
                <a:path w="4265" h="4426" extrusionOk="0">
                  <a:moveTo>
                    <a:pt x="4264" y="1"/>
                  </a:moveTo>
                  <a:cubicBezTo>
                    <a:pt x="4264" y="1"/>
                    <a:pt x="1705" y="465"/>
                    <a:pt x="856" y="1395"/>
                  </a:cubicBezTo>
                  <a:cubicBezTo>
                    <a:pt x="236" y="2089"/>
                    <a:pt x="1" y="2944"/>
                    <a:pt x="236" y="3638"/>
                  </a:cubicBezTo>
                  <a:cubicBezTo>
                    <a:pt x="241" y="3647"/>
                    <a:pt x="250" y="3652"/>
                    <a:pt x="263" y="3652"/>
                  </a:cubicBezTo>
                  <a:cubicBezTo>
                    <a:pt x="464" y="3652"/>
                    <a:pt x="1632" y="2631"/>
                    <a:pt x="1842" y="2631"/>
                  </a:cubicBezTo>
                  <a:cubicBezTo>
                    <a:pt x="1849" y="2631"/>
                    <a:pt x="1855" y="2632"/>
                    <a:pt x="1860" y="2634"/>
                  </a:cubicBezTo>
                  <a:cubicBezTo>
                    <a:pt x="2095" y="2864"/>
                    <a:pt x="1011" y="4413"/>
                    <a:pt x="1240" y="4413"/>
                  </a:cubicBezTo>
                  <a:cubicBezTo>
                    <a:pt x="1304" y="4421"/>
                    <a:pt x="1371" y="4425"/>
                    <a:pt x="1439" y="4425"/>
                  </a:cubicBezTo>
                  <a:cubicBezTo>
                    <a:pt x="2033" y="4425"/>
                    <a:pt x="2771" y="4111"/>
                    <a:pt x="3254" y="3483"/>
                  </a:cubicBezTo>
                  <a:cubicBezTo>
                    <a:pt x="4109" y="2554"/>
                    <a:pt x="4264" y="1"/>
                    <a:pt x="4264"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57"/>
            <p:cNvSpPr/>
            <p:nvPr/>
          </p:nvSpPr>
          <p:spPr>
            <a:xfrm>
              <a:off x="5506894" y="1345439"/>
              <a:ext cx="69318" cy="73328"/>
            </a:xfrm>
            <a:custGeom>
              <a:avLst/>
              <a:gdLst/>
              <a:ahLst/>
              <a:cxnLst/>
              <a:rect l="l" t="t" r="r" b="b"/>
              <a:pathLst>
                <a:path w="4184" h="4426" extrusionOk="0">
                  <a:moveTo>
                    <a:pt x="4184" y="1"/>
                  </a:moveTo>
                  <a:cubicBezTo>
                    <a:pt x="4183" y="1"/>
                    <a:pt x="1630" y="465"/>
                    <a:pt x="856" y="1395"/>
                  </a:cubicBezTo>
                  <a:cubicBezTo>
                    <a:pt x="156" y="2089"/>
                    <a:pt x="1" y="2944"/>
                    <a:pt x="156" y="3638"/>
                  </a:cubicBezTo>
                  <a:cubicBezTo>
                    <a:pt x="160" y="3647"/>
                    <a:pt x="170" y="3652"/>
                    <a:pt x="184" y="3652"/>
                  </a:cubicBezTo>
                  <a:cubicBezTo>
                    <a:pt x="397" y="3652"/>
                    <a:pt x="1627" y="2631"/>
                    <a:pt x="1841" y="2631"/>
                  </a:cubicBezTo>
                  <a:cubicBezTo>
                    <a:pt x="1849" y="2631"/>
                    <a:pt x="1855" y="2632"/>
                    <a:pt x="1860" y="2634"/>
                  </a:cubicBezTo>
                  <a:cubicBezTo>
                    <a:pt x="2015" y="2864"/>
                    <a:pt x="930" y="4413"/>
                    <a:pt x="1240" y="4413"/>
                  </a:cubicBezTo>
                  <a:cubicBezTo>
                    <a:pt x="1304" y="4421"/>
                    <a:pt x="1370" y="4425"/>
                    <a:pt x="1436" y="4425"/>
                  </a:cubicBezTo>
                  <a:cubicBezTo>
                    <a:pt x="2018" y="4425"/>
                    <a:pt x="2698" y="4111"/>
                    <a:pt x="3254" y="3483"/>
                  </a:cubicBezTo>
                  <a:cubicBezTo>
                    <a:pt x="4109" y="2554"/>
                    <a:pt x="4184" y="1"/>
                    <a:pt x="4184"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57"/>
            <p:cNvSpPr/>
            <p:nvPr/>
          </p:nvSpPr>
          <p:spPr>
            <a:xfrm>
              <a:off x="5370858" y="1272243"/>
              <a:ext cx="70660" cy="73394"/>
            </a:xfrm>
            <a:custGeom>
              <a:avLst/>
              <a:gdLst/>
              <a:ahLst/>
              <a:cxnLst/>
              <a:rect l="l" t="t" r="r" b="b"/>
              <a:pathLst>
                <a:path w="4265" h="4430" extrusionOk="0">
                  <a:moveTo>
                    <a:pt x="4264" y="0"/>
                  </a:moveTo>
                  <a:cubicBezTo>
                    <a:pt x="4264" y="0"/>
                    <a:pt x="1705" y="391"/>
                    <a:pt x="930" y="1320"/>
                  </a:cubicBezTo>
                  <a:cubicBezTo>
                    <a:pt x="236" y="2095"/>
                    <a:pt x="1" y="2944"/>
                    <a:pt x="236" y="3644"/>
                  </a:cubicBezTo>
                  <a:cubicBezTo>
                    <a:pt x="240" y="3653"/>
                    <a:pt x="249" y="3657"/>
                    <a:pt x="261" y="3657"/>
                  </a:cubicBezTo>
                  <a:cubicBezTo>
                    <a:pt x="458" y="3657"/>
                    <a:pt x="1642" y="2621"/>
                    <a:pt x="1903" y="2621"/>
                  </a:cubicBezTo>
                  <a:cubicBezTo>
                    <a:pt x="1919" y="2621"/>
                    <a:pt x="1932" y="2625"/>
                    <a:pt x="1940" y="2634"/>
                  </a:cubicBezTo>
                  <a:cubicBezTo>
                    <a:pt x="2095" y="2789"/>
                    <a:pt x="1011" y="4419"/>
                    <a:pt x="1240" y="4419"/>
                  </a:cubicBezTo>
                  <a:cubicBezTo>
                    <a:pt x="1308" y="4426"/>
                    <a:pt x="1376" y="4429"/>
                    <a:pt x="1445" y="4429"/>
                  </a:cubicBezTo>
                  <a:cubicBezTo>
                    <a:pt x="2089" y="4429"/>
                    <a:pt x="2775" y="4116"/>
                    <a:pt x="3335" y="3489"/>
                  </a:cubicBezTo>
                  <a:cubicBezTo>
                    <a:pt x="4184" y="2559"/>
                    <a:pt x="4264" y="0"/>
                    <a:pt x="4264"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7"/>
            <p:cNvSpPr/>
            <p:nvPr/>
          </p:nvSpPr>
          <p:spPr>
            <a:xfrm>
              <a:off x="5286165" y="1208078"/>
              <a:ext cx="74438" cy="120678"/>
            </a:xfrm>
            <a:custGeom>
              <a:avLst/>
              <a:gdLst/>
              <a:ahLst/>
              <a:cxnLst/>
              <a:rect l="l" t="t" r="r" b="b"/>
              <a:pathLst>
                <a:path w="4493" h="7284" extrusionOk="0">
                  <a:moveTo>
                    <a:pt x="2095" y="0"/>
                  </a:moveTo>
                  <a:cubicBezTo>
                    <a:pt x="2095" y="0"/>
                    <a:pt x="0" y="2789"/>
                    <a:pt x="81" y="4493"/>
                  </a:cubicBezTo>
                  <a:cubicBezTo>
                    <a:pt x="155" y="5813"/>
                    <a:pt x="775" y="6817"/>
                    <a:pt x="1630" y="7281"/>
                  </a:cubicBezTo>
                  <a:cubicBezTo>
                    <a:pt x="1633" y="7283"/>
                    <a:pt x="1637" y="7283"/>
                    <a:pt x="1641" y="7283"/>
                  </a:cubicBezTo>
                  <a:cubicBezTo>
                    <a:pt x="1864" y="7283"/>
                    <a:pt x="2019" y="4803"/>
                    <a:pt x="2324" y="4803"/>
                  </a:cubicBezTo>
                  <a:cubicBezTo>
                    <a:pt x="2620" y="4803"/>
                    <a:pt x="3058" y="7067"/>
                    <a:pt x="3302" y="7067"/>
                  </a:cubicBezTo>
                  <a:cubicBezTo>
                    <a:pt x="3313" y="7067"/>
                    <a:pt x="3324" y="7062"/>
                    <a:pt x="3334" y="7052"/>
                  </a:cubicBezTo>
                  <a:cubicBezTo>
                    <a:pt x="4028" y="6587"/>
                    <a:pt x="4493" y="5503"/>
                    <a:pt x="4419" y="4264"/>
                  </a:cubicBezTo>
                  <a:cubicBezTo>
                    <a:pt x="4338" y="2634"/>
                    <a:pt x="2095" y="0"/>
                    <a:pt x="2095"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7"/>
            <p:cNvSpPr/>
            <p:nvPr/>
          </p:nvSpPr>
          <p:spPr>
            <a:xfrm>
              <a:off x="5254124" y="1328706"/>
              <a:ext cx="61615" cy="88620"/>
            </a:xfrm>
            <a:custGeom>
              <a:avLst/>
              <a:gdLst/>
              <a:ahLst/>
              <a:cxnLst/>
              <a:rect l="l" t="t" r="r" b="b"/>
              <a:pathLst>
                <a:path w="3719" h="5349" extrusionOk="0">
                  <a:moveTo>
                    <a:pt x="1005" y="0"/>
                  </a:moveTo>
                  <a:cubicBezTo>
                    <a:pt x="1005" y="0"/>
                    <a:pt x="1" y="2324"/>
                    <a:pt x="310" y="3564"/>
                  </a:cubicBezTo>
                  <a:cubicBezTo>
                    <a:pt x="540" y="4493"/>
                    <a:pt x="1159" y="5113"/>
                    <a:pt x="1860" y="5348"/>
                  </a:cubicBezTo>
                  <a:cubicBezTo>
                    <a:pt x="2089" y="5348"/>
                    <a:pt x="1779" y="3489"/>
                    <a:pt x="1934" y="3409"/>
                  </a:cubicBezTo>
                  <a:cubicBezTo>
                    <a:pt x="1940" y="3407"/>
                    <a:pt x="1947" y="3407"/>
                    <a:pt x="1954" y="3407"/>
                  </a:cubicBezTo>
                  <a:cubicBezTo>
                    <a:pt x="2253" y="3407"/>
                    <a:pt x="2865" y="4904"/>
                    <a:pt x="3065" y="4904"/>
                  </a:cubicBezTo>
                  <a:cubicBezTo>
                    <a:pt x="3078" y="4904"/>
                    <a:pt x="3090" y="4898"/>
                    <a:pt x="3099" y="4884"/>
                  </a:cubicBezTo>
                  <a:cubicBezTo>
                    <a:pt x="3564" y="4419"/>
                    <a:pt x="3719" y="3564"/>
                    <a:pt x="3483" y="2715"/>
                  </a:cubicBezTo>
                  <a:cubicBezTo>
                    <a:pt x="3099" y="1475"/>
                    <a:pt x="1005" y="0"/>
                    <a:pt x="1005" y="0"/>
                  </a:cubicBez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57"/>
            <p:cNvSpPr/>
            <p:nvPr/>
          </p:nvSpPr>
          <p:spPr>
            <a:xfrm>
              <a:off x="5029485" y="1391215"/>
              <a:ext cx="87626" cy="55683"/>
            </a:xfrm>
            <a:custGeom>
              <a:avLst/>
              <a:gdLst/>
              <a:ahLst/>
              <a:cxnLst/>
              <a:rect l="l" t="t" r="r" b="b"/>
              <a:pathLst>
                <a:path w="5289" h="3361" extrusionOk="0">
                  <a:moveTo>
                    <a:pt x="2889" y="1"/>
                  </a:moveTo>
                  <a:cubicBezTo>
                    <a:pt x="1649" y="1"/>
                    <a:pt x="1" y="565"/>
                    <a:pt x="1" y="565"/>
                  </a:cubicBezTo>
                  <a:cubicBezTo>
                    <a:pt x="1" y="565"/>
                    <a:pt x="1395" y="2815"/>
                    <a:pt x="2560" y="3199"/>
                  </a:cubicBezTo>
                  <a:cubicBezTo>
                    <a:pt x="2889" y="3309"/>
                    <a:pt x="3219" y="3360"/>
                    <a:pt x="3527" y="3360"/>
                  </a:cubicBezTo>
                  <a:cubicBezTo>
                    <a:pt x="4090" y="3360"/>
                    <a:pt x="4584" y="3189"/>
                    <a:pt x="4884" y="2889"/>
                  </a:cubicBezTo>
                  <a:cubicBezTo>
                    <a:pt x="5039" y="2734"/>
                    <a:pt x="3335" y="1960"/>
                    <a:pt x="3409" y="1730"/>
                  </a:cubicBezTo>
                  <a:cubicBezTo>
                    <a:pt x="3429" y="1671"/>
                    <a:pt x="3562" y="1652"/>
                    <a:pt x="3747" y="1652"/>
                  </a:cubicBezTo>
                  <a:cubicBezTo>
                    <a:pt x="4115" y="1652"/>
                    <a:pt x="4692" y="1729"/>
                    <a:pt x="5020" y="1729"/>
                  </a:cubicBezTo>
                  <a:cubicBezTo>
                    <a:pt x="5186" y="1729"/>
                    <a:pt x="5288" y="1709"/>
                    <a:pt x="5268" y="1650"/>
                  </a:cubicBezTo>
                  <a:cubicBezTo>
                    <a:pt x="5113" y="1030"/>
                    <a:pt x="4493" y="410"/>
                    <a:pt x="3644" y="101"/>
                  </a:cubicBezTo>
                  <a:cubicBezTo>
                    <a:pt x="3429" y="30"/>
                    <a:pt x="3170" y="1"/>
                    <a:pt x="2889"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57"/>
            <p:cNvSpPr/>
            <p:nvPr/>
          </p:nvSpPr>
          <p:spPr>
            <a:xfrm>
              <a:off x="4957615" y="1351552"/>
              <a:ext cx="87626" cy="55617"/>
            </a:xfrm>
            <a:custGeom>
              <a:avLst/>
              <a:gdLst/>
              <a:ahLst/>
              <a:cxnLst/>
              <a:rect l="l" t="t" r="r" b="b"/>
              <a:pathLst>
                <a:path w="5289" h="3357" extrusionOk="0">
                  <a:moveTo>
                    <a:pt x="2939" y="1"/>
                  </a:moveTo>
                  <a:cubicBezTo>
                    <a:pt x="1694" y="1"/>
                    <a:pt x="1" y="635"/>
                    <a:pt x="1" y="635"/>
                  </a:cubicBezTo>
                  <a:cubicBezTo>
                    <a:pt x="1" y="635"/>
                    <a:pt x="1395" y="2804"/>
                    <a:pt x="2560" y="3195"/>
                  </a:cubicBezTo>
                  <a:cubicBezTo>
                    <a:pt x="2889" y="3305"/>
                    <a:pt x="3219" y="3356"/>
                    <a:pt x="3527" y="3356"/>
                  </a:cubicBezTo>
                  <a:cubicBezTo>
                    <a:pt x="4090" y="3356"/>
                    <a:pt x="4584" y="3185"/>
                    <a:pt x="4884" y="2885"/>
                  </a:cubicBezTo>
                  <a:cubicBezTo>
                    <a:pt x="5039" y="2730"/>
                    <a:pt x="3335" y="1955"/>
                    <a:pt x="3409" y="1720"/>
                  </a:cubicBezTo>
                  <a:cubicBezTo>
                    <a:pt x="3429" y="1663"/>
                    <a:pt x="3559" y="1644"/>
                    <a:pt x="3742" y="1644"/>
                  </a:cubicBezTo>
                  <a:cubicBezTo>
                    <a:pt x="4112" y="1644"/>
                    <a:pt x="4697" y="1722"/>
                    <a:pt x="5025" y="1722"/>
                  </a:cubicBezTo>
                  <a:cubicBezTo>
                    <a:pt x="5188" y="1722"/>
                    <a:pt x="5288" y="1703"/>
                    <a:pt x="5268" y="1646"/>
                  </a:cubicBezTo>
                  <a:cubicBezTo>
                    <a:pt x="5113" y="1026"/>
                    <a:pt x="4494" y="406"/>
                    <a:pt x="3645" y="96"/>
                  </a:cubicBezTo>
                  <a:cubicBezTo>
                    <a:pt x="3442" y="29"/>
                    <a:pt x="3201" y="1"/>
                    <a:pt x="2939"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57"/>
            <p:cNvSpPr/>
            <p:nvPr/>
          </p:nvSpPr>
          <p:spPr>
            <a:xfrm>
              <a:off x="4924248" y="1581575"/>
              <a:ext cx="89862" cy="53927"/>
            </a:xfrm>
            <a:custGeom>
              <a:avLst/>
              <a:gdLst/>
              <a:ahLst/>
              <a:cxnLst/>
              <a:rect l="l" t="t" r="r" b="b"/>
              <a:pathLst>
                <a:path w="5424" h="3255" extrusionOk="0">
                  <a:moveTo>
                    <a:pt x="3254" y="1"/>
                  </a:moveTo>
                  <a:cubicBezTo>
                    <a:pt x="1940" y="1"/>
                    <a:pt x="1" y="1624"/>
                    <a:pt x="1" y="1624"/>
                  </a:cubicBezTo>
                  <a:cubicBezTo>
                    <a:pt x="1" y="1624"/>
                    <a:pt x="2015" y="3254"/>
                    <a:pt x="3254" y="3254"/>
                  </a:cubicBezTo>
                  <a:cubicBezTo>
                    <a:pt x="4184" y="3254"/>
                    <a:pt x="5039" y="2789"/>
                    <a:pt x="5349" y="2170"/>
                  </a:cubicBezTo>
                  <a:cubicBezTo>
                    <a:pt x="5423" y="2015"/>
                    <a:pt x="3564" y="1860"/>
                    <a:pt x="3564" y="1624"/>
                  </a:cubicBezTo>
                  <a:cubicBezTo>
                    <a:pt x="3564" y="1395"/>
                    <a:pt x="5423" y="1085"/>
                    <a:pt x="5268" y="930"/>
                  </a:cubicBezTo>
                  <a:cubicBezTo>
                    <a:pt x="4884" y="385"/>
                    <a:pt x="4109" y="1"/>
                    <a:pt x="3254"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57"/>
            <p:cNvSpPr/>
            <p:nvPr/>
          </p:nvSpPr>
          <p:spPr>
            <a:xfrm>
              <a:off x="4879383" y="1476339"/>
              <a:ext cx="91088" cy="53927"/>
            </a:xfrm>
            <a:custGeom>
              <a:avLst/>
              <a:gdLst/>
              <a:ahLst/>
              <a:cxnLst/>
              <a:rect l="l" t="t" r="r" b="b"/>
              <a:pathLst>
                <a:path w="5498" h="3255" extrusionOk="0">
                  <a:moveTo>
                    <a:pt x="3254" y="1"/>
                  </a:moveTo>
                  <a:cubicBezTo>
                    <a:pt x="2015" y="75"/>
                    <a:pt x="1" y="1705"/>
                    <a:pt x="1" y="1705"/>
                  </a:cubicBezTo>
                  <a:cubicBezTo>
                    <a:pt x="1" y="1705"/>
                    <a:pt x="2015" y="3254"/>
                    <a:pt x="3254" y="3254"/>
                  </a:cubicBezTo>
                  <a:cubicBezTo>
                    <a:pt x="4184" y="3254"/>
                    <a:pt x="5033" y="2864"/>
                    <a:pt x="5342" y="2244"/>
                  </a:cubicBezTo>
                  <a:cubicBezTo>
                    <a:pt x="5497" y="2015"/>
                    <a:pt x="3564" y="1860"/>
                    <a:pt x="3564" y="1624"/>
                  </a:cubicBezTo>
                  <a:cubicBezTo>
                    <a:pt x="3564" y="1395"/>
                    <a:pt x="5423" y="1160"/>
                    <a:pt x="5268" y="930"/>
                  </a:cubicBezTo>
                  <a:cubicBezTo>
                    <a:pt x="4958" y="385"/>
                    <a:pt x="4103" y="1"/>
                    <a:pt x="3254" y="1"/>
                  </a:cubicBez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57"/>
            <p:cNvSpPr/>
            <p:nvPr/>
          </p:nvSpPr>
          <p:spPr>
            <a:xfrm>
              <a:off x="5085947" y="1286409"/>
              <a:ext cx="66750" cy="79574"/>
            </a:xfrm>
            <a:custGeom>
              <a:avLst/>
              <a:gdLst/>
              <a:ahLst/>
              <a:cxnLst/>
              <a:rect l="l" t="t" r="r" b="b"/>
              <a:pathLst>
                <a:path w="4029" h="4803" extrusionOk="0">
                  <a:moveTo>
                    <a:pt x="236" y="0"/>
                  </a:moveTo>
                  <a:cubicBezTo>
                    <a:pt x="236" y="0"/>
                    <a:pt x="1" y="2553"/>
                    <a:pt x="701" y="3638"/>
                  </a:cubicBezTo>
                  <a:cubicBezTo>
                    <a:pt x="1240" y="4413"/>
                    <a:pt x="2015" y="4803"/>
                    <a:pt x="2715" y="4803"/>
                  </a:cubicBezTo>
                  <a:cubicBezTo>
                    <a:pt x="2945" y="4722"/>
                    <a:pt x="2015" y="3018"/>
                    <a:pt x="2170" y="2944"/>
                  </a:cubicBezTo>
                  <a:cubicBezTo>
                    <a:pt x="2182" y="2936"/>
                    <a:pt x="2196" y="2932"/>
                    <a:pt x="2213" y="2932"/>
                  </a:cubicBezTo>
                  <a:cubicBezTo>
                    <a:pt x="2503" y="2932"/>
                    <a:pt x="3482" y="4053"/>
                    <a:pt x="3685" y="4053"/>
                  </a:cubicBezTo>
                  <a:cubicBezTo>
                    <a:pt x="3702" y="4053"/>
                    <a:pt x="3714" y="4045"/>
                    <a:pt x="3719" y="4028"/>
                  </a:cubicBezTo>
                  <a:cubicBezTo>
                    <a:pt x="4029" y="3409"/>
                    <a:pt x="3874" y="2553"/>
                    <a:pt x="3335" y="1779"/>
                  </a:cubicBezTo>
                  <a:cubicBezTo>
                    <a:pt x="2635" y="775"/>
                    <a:pt x="237" y="0"/>
                    <a:pt x="236" y="0"/>
                  </a:cubicBez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57"/>
            <p:cNvSpPr/>
            <p:nvPr/>
          </p:nvSpPr>
          <p:spPr>
            <a:xfrm>
              <a:off x="5179686" y="1286409"/>
              <a:ext cx="66750" cy="79574"/>
            </a:xfrm>
            <a:custGeom>
              <a:avLst/>
              <a:gdLst/>
              <a:ahLst/>
              <a:cxnLst/>
              <a:rect l="l" t="t" r="r" b="b"/>
              <a:pathLst>
                <a:path w="4029" h="4803" extrusionOk="0">
                  <a:moveTo>
                    <a:pt x="230" y="0"/>
                  </a:moveTo>
                  <a:cubicBezTo>
                    <a:pt x="230" y="0"/>
                    <a:pt x="1" y="2553"/>
                    <a:pt x="695" y="3638"/>
                  </a:cubicBezTo>
                  <a:cubicBezTo>
                    <a:pt x="1240" y="4413"/>
                    <a:pt x="2089" y="4803"/>
                    <a:pt x="2789" y="4803"/>
                  </a:cubicBezTo>
                  <a:cubicBezTo>
                    <a:pt x="2944" y="4722"/>
                    <a:pt x="2089" y="3018"/>
                    <a:pt x="2244" y="2944"/>
                  </a:cubicBezTo>
                  <a:cubicBezTo>
                    <a:pt x="2256" y="2936"/>
                    <a:pt x="2270" y="2932"/>
                    <a:pt x="2287" y="2932"/>
                  </a:cubicBezTo>
                  <a:cubicBezTo>
                    <a:pt x="2577" y="2932"/>
                    <a:pt x="3556" y="4053"/>
                    <a:pt x="3760" y="4053"/>
                  </a:cubicBezTo>
                  <a:cubicBezTo>
                    <a:pt x="3776" y="4053"/>
                    <a:pt x="3788" y="4045"/>
                    <a:pt x="3793" y="4028"/>
                  </a:cubicBezTo>
                  <a:cubicBezTo>
                    <a:pt x="4029" y="3409"/>
                    <a:pt x="3948" y="2553"/>
                    <a:pt x="3409" y="1779"/>
                  </a:cubicBezTo>
                  <a:cubicBezTo>
                    <a:pt x="2709" y="775"/>
                    <a:pt x="230" y="0"/>
                    <a:pt x="230"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57"/>
            <p:cNvSpPr/>
            <p:nvPr/>
          </p:nvSpPr>
          <p:spPr>
            <a:xfrm>
              <a:off x="5286165" y="1358279"/>
              <a:ext cx="79574" cy="116851"/>
            </a:xfrm>
            <a:custGeom>
              <a:avLst/>
              <a:gdLst/>
              <a:ahLst/>
              <a:cxnLst/>
              <a:rect l="l" t="t" r="r" b="b"/>
              <a:pathLst>
                <a:path w="4803" h="7053" extrusionOk="0">
                  <a:moveTo>
                    <a:pt x="3179" y="0"/>
                  </a:moveTo>
                  <a:cubicBezTo>
                    <a:pt x="3179" y="0"/>
                    <a:pt x="545" y="2244"/>
                    <a:pt x="236" y="3873"/>
                  </a:cubicBezTo>
                  <a:cubicBezTo>
                    <a:pt x="0" y="5113"/>
                    <a:pt x="391" y="6272"/>
                    <a:pt x="1085" y="6817"/>
                  </a:cubicBezTo>
                  <a:cubicBezTo>
                    <a:pt x="1092" y="6822"/>
                    <a:pt x="1100" y="6824"/>
                    <a:pt x="1108" y="6824"/>
                  </a:cubicBezTo>
                  <a:cubicBezTo>
                    <a:pt x="1359" y="6824"/>
                    <a:pt x="2001" y="4646"/>
                    <a:pt x="2308" y="4646"/>
                  </a:cubicBezTo>
                  <a:cubicBezTo>
                    <a:pt x="2314" y="4646"/>
                    <a:pt x="2319" y="4647"/>
                    <a:pt x="2324" y="4648"/>
                  </a:cubicBezTo>
                  <a:cubicBezTo>
                    <a:pt x="2625" y="4648"/>
                    <a:pt x="2488" y="7053"/>
                    <a:pt x="2763" y="7053"/>
                  </a:cubicBezTo>
                  <a:cubicBezTo>
                    <a:pt x="2771" y="7053"/>
                    <a:pt x="2780" y="7051"/>
                    <a:pt x="2789" y="7046"/>
                  </a:cubicBezTo>
                  <a:cubicBezTo>
                    <a:pt x="3563" y="6736"/>
                    <a:pt x="4264" y="5807"/>
                    <a:pt x="4493" y="4648"/>
                  </a:cubicBezTo>
                  <a:cubicBezTo>
                    <a:pt x="4803" y="3018"/>
                    <a:pt x="3179" y="0"/>
                    <a:pt x="3179"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57"/>
            <p:cNvSpPr/>
            <p:nvPr/>
          </p:nvSpPr>
          <p:spPr>
            <a:xfrm>
              <a:off x="5160385" y="1383942"/>
              <a:ext cx="88620" cy="104044"/>
            </a:xfrm>
            <a:custGeom>
              <a:avLst/>
              <a:gdLst/>
              <a:ahLst/>
              <a:cxnLst/>
              <a:rect l="l" t="t" r="r" b="b"/>
              <a:pathLst>
                <a:path w="5349" h="6280" extrusionOk="0">
                  <a:moveTo>
                    <a:pt x="236" y="0"/>
                  </a:moveTo>
                  <a:cubicBezTo>
                    <a:pt x="236" y="1"/>
                    <a:pt x="1" y="3409"/>
                    <a:pt x="930" y="4803"/>
                  </a:cubicBezTo>
                  <a:cubicBezTo>
                    <a:pt x="1655" y="5742"/>
                    <a:pt x="2650" y="6280"/>
                    <a:pt x="3536" y="6280"/>
                  </a:cubicBezTo>
                  <a:cubicBezTo>
                    <a:pt x="3598" y="6280"/>
                    <a:pt x="3659" y="6277"/>
                    <a:pt x="3719" y="6272"/>
                  </a:cubicBezTo>
                  <a:cubicBezTo>
                    <a:pt x="3954" y="6197"/>
                    <a:pt x="2715" y="4028"/>
                    <a:pt x="2944" y="3874"/>
                  </a:cubicBezTo>
                  <a:cubicBezTo>
                    <a:pt x="2958" y="3859"/>
                    <a:pt x="2978" y="3853"/>
                    <a:pt x="3003" y="3853"/>
                  </a:cubicBezTo>
                  <a:cubicBezTo>
                    <a:pt x="3355" y="3853"/>
                    <a:pt x="4712" y="5222"/>
                    <a:pt x="4991" y="5222"/>
                  </a:cubicBezTo>
                  <a:cubicBezTo>
                    <a:pt x="5016" y="5222"/>
                    <a:pt x="5033" y="5211"/>
                    <a:pt x="5039" y="5187"/>
                  </a:cubicBezTo>
                  <a:cubicBezTo>
                    <a:pt x="5349" y="4413"/>
                    <a:pt x="5113" y="3254"/>
                    <a:pt x="4494" y="2244"/>
                  </a:cubicBezTo>
                  <a:cubicBezTo>
                    <a:pt x="3490" y="930"/>
                    <a:pt x="237" y="1"/>
                    <a:pt x="236"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57"/>
            <p:cNvSpPr/>
            <p:nvPr/>
          </p:nvSpPr>
          <p:spPr>
            <a:xfrm>
              <a:off x="4978159" y="1497843"/>
              <a:ext cx="154011" cy="91883"/>
            </a:xfrm>
            <a:custGeom>
              <a:avLst/>
              <a:gdLst/>
              <a:ahLst/>
              <a:cxnLst/>
              <a:rect l="l" t="t" r="r" b="b"/>
              <a:pathLst>
                <a:path w="9296" h="5546" extrusionOk="0">
                  <a:moveTo>
                    <a:pt x="5507" y="1"/>
                  </a:moveTo>
                  <a:cubicBezTo>
                    <a:pt x="3377" y="1"/>
                    <a:pt x="0" y="2111"/>
                    <a:pt x="0" y="2111"/>
                  </a:cubicBezTo>
                  <a:cubicBezTo>
                    <a:pt x="0" y="2111"/>
                    <a:pt x="3099" y="5284"/>
                    <a:pt x="5193" y="5519"/>
                  </a:cubicBezTo>
                  <a:cubicBezTo>
                    <a:pt x="5376" y="5537"/>
                    <a:pt x="5558" y="5545"/>
                    <a:pt x="5736" y="5545"/>
                  </a:cubicBezTo>
                  <a:cubicBezTo>
                    <a:pt x="7140" y="5545"/>
                    <a:pt x="8370" y="5016"/>
                    <a:pt x="8986" y="4125"/>
                  </a:cubicBezTo>
                  <a:cubicBezTo>
                    <a:pt x="9141" y="3890"/>
                    <a:pt x="5968" y="3196"/>
                    <a:pt x="5968" y="2805"/>
                  </a:cubicBezTo>
                  <a:cubicBezTo>
                    <a:pt x="6042" y="2340"/>
                    <a:pt x="9296" y="2340"/>
                    <a:pt x="9141" y="1956"/>
                  </a:cubicBezTo>
                  <a:cubicBezTo>
                    <a:pt x="8602" y="946"/>
                    <a:pt x="7362" y="171"/>
                    <a:pt x="5813" y="16"/>
                  </a:cubicBezTo>
                  <a:cubicBezTo>
                    <a:pt x="5714" y="6"/>
                    <a:pt x="5612" y="1"/>
                    <a:pt x="5507" y="1"/>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57"/>
            <p:cNvSpPr/>
            <p:nvPr/>
          </p:nvSpPr>
          <p:spPr>
            <a:xfrm>
              <a:off x="5026917" y="1608299"/>
              <a:ext cx="104027" cy="63288"/>
            </a:xfrm>
            <a:custGeom>
              <a:avLst/>
              <a:gdLst/>
              <a:ahLst/>
              <a:cxnLst/>
              <a:rect l="l" t="t" r="r" b="b"/>
              <a:pathLst>
                <a:path w="6279" h="3820" extrusionOk="0">
                  <a:moveTo>
                    <a:pt x="3748" y="1"/>
                  </a:moveTo>
                  <a:cubicBezTo>
                    <a:pt x="2260" y="1"/>
                    <a:pt x="1" y="1486"/>
                    <a:pt x="1" y="1486"/>
                  </a:cubicBezTo>
                  <a:cubicBezTo>
                    <a:pt x="1" y="1486"/>
                    <a:pt x="2095" y="3575"/>
                    <a:pt x="3490" y="3810"/>
                  </a:cubicBezTo>
                  <a:cubicBezTo>
                    <a:pt x="3579" y="3816"/>
                    <a:pt x="3668" y="3819"/>
                    <a:pt x="3757" y="3819"/>
                  </a:cubicBezTo>
                  <a:cubicBezTo>
                    <a:pt x="4736" y="3819"/>
                    <a:pt x="5616" y="3449"/>
                    <a:pt x="6043" y="2880"/>
                  </a:cubicBezTo>
                  <a:cubicBezTo>
                    <a:pt x="6198" y="2645"/>
                    <a:pt x="4029" y="2180"/>
                    <a:pt x="4029" y="1951"/>
                  </a:cubicBezTo>
                  <a:cubicBezTo>
                    <a:pt x="4109" y="1641"/>
                    <a:pt x="6278" y="1641"/>
                    <a:pt x="6198" y="1331"/>
                  </a:cubicBezTo>
                  <a:cubicBezTo>
                    <a:pt x="5813" y="712"/>
                    <a:pt x="4958" y="166"/>
                    <a:pt x="3954" y="11"/>
                  </a:cubicBezTo>
                  <a:cubicBezTo>
                    <a:pt x="3887" y="4"/>
                    <a:pt x="3818" y="1"/>
                    <a:pt x="3748" y="1"/>
                  </a:cubicBez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5" name="Google Shape;3415;p57"/>
          <p:cNvGrpSpPr/>
          <p:nvPr/>
        </p:nvGrpSpPr>
        <p:grpSpPr>
          <a:xfrm>
            <a:off x="270055" y="3372162"/>
            <a:ext cx="789325" cy="753390"/>
            <a:chOff x="2295930" y="1226037"/>
            <a:chExt cx="789325" cy="753390"/>
          </a:xfrm>
        </p:grpSpPr>
        <p:sp>
          <p:nvSpPr>
            <p:cNvPr id="3416" name="Google Shape;3416;p57"/>
            <p:cNvSpPr/>
            <p:nvPr/>
          </p:nvSpPr>
          <p:spPr>
            <a:xfrm>
              <a:off x="2733610" y="1386510"/>
              <a:ext cx="351645" cy="213058"/>
            </a:xfrm>
            <a:custGeom>
              <a:avLst/>
              <a:gdLst/>
              <a:ahLst/>
              <a:cxnLst/>
              <a:rect l="l" t="t" r="r" b="b"/>
              <a:pathLst>
                <a:path w="21225" h="12860" extrusionOk="0">
                  <a:moveTo>
                    <a:pt x="12469" y="0"/>
                  </a:moveTo>
                  <a:cubicBezTo>
                    <a:pt x="11620" y="75"/>
                    <a:pt x="10764" y="230"/>
                    <a:pt x="9990" y="385"/>
                  </a:cubicBezTo>
                  <a:cubicBezTo>
                    <a:pt x="9141" y="620"/>
                    <a:pt x="8366" y="849"/>
                    <a:pt x="7592" y="1240"/>
                  </a:cubicBezTo>
                  <a:cubicBezTo>
                    <a:pt x="6817" y="1624"/>
                    <a:pt x="6117" y="2014"/>
                    <a:pt x="5423" y="2479"/>
                  </a:cubicBezTo>
                  <a:cubicBezTo>
                    <a:pt x="4803" y="2944"/>
                    <a:pt x="4103" y="3409"/>
                    <a:pt x="3563" y="4028"/>
                  </a:cubicBezTo>
                  <a:cubicBezTo>
                    <a:pt x="2479" y="5113"/>
                    <a:pt x="1624" y="6427"/>
                    <a:pt x="1085" y="7592"/>
                  </a:cubicBezTo>
                  <a:cubicBezTo>
                    <a:pt x="775" y="8211"/>
                    <a:pt x="539" y="8831"/>
                    <a:pt x="384" y="9370"/>
                  </a:cubicBezTo>
                  <a:cubicBezTo>
                    <a:pt x="229" y="9916"/>
                    <a:pt x="155" y="10455"/>
                    <a:pt x="75" y="10919"/>
                  </a:cubicBezTo>
                  <a:cubicBezTo>
                    <a:pt x="0" y="11155"/>
                    <a:pt x="0" y="11310"/>
                    <a:pt x="0" y="11539"/>
                  </a:cubicBezTo>
                  <a:cubicBezTo>
                    <a:pt x="155" y="11384"/>
                    <a:pt x="384" y="11155"/>
                    <a:pt x="620" y="11000"/>
                  </a:cubicBezTo>
                  <a:cubicBezTo>
                    <a:pt x="1779" y="10070"/>
                    <a:pt x="3328" y="8905"/>
                    <a:pt x="5032" y="7976"/>
                  </a:cubicBezTo>
                  <a:cubicBezTo>
                    <a:pt x="5887" y="7437"/>
                    <a:pt x="6736" y="7046"/>
                    <a:pt x="7592" y="6662"/>
                  </a:cubicBezTo>
                  <a:cubicBezTo>
                    <a:pt x="8056" y="6427"/>
                    <a:pt x="8441" y="6272"/>
                    <a:pt x="8831" y="6117"/>
                  </a:cubicBezTo>
                  <a:cubicBezTo>
                    <a:pt x="9215" y="6042"/>
                    <a:pt x="9606" y="5888"/>
                    <a:pt x="9990" y="5807"/>
                  </a:cubicBezTo>
                  <a:cubicBezTo>
                    <a:pt x="10300" y="5733"/>
                    <a:pt x="10690" y="5652"/>
                    <a:pt x="10919" y="5578"/>
                  </a:cubicBezTo>
                  <a:cubicBezTo>
                    <a:pt x="11229" y="5497"/>
                    <a:pt x="11465" y="5497"/>
                    <a:pt x="11694" y="5497"/>
                  </a:cubicBezTo>
                  <a:cubicBezTo>
                    <a:pt x="11539" y="5578"/>
                    <a:pt x="11229" y="5578"/>
                    <a:pt x="11000" y="5733"/>
                  </a:cubicBezTo>
                  <a:cubicBezTo>
                    <a:pt x="10690" y="5807"/>
                    <a:pt x="10380" y="5888"/>
                    <a:pt x="9990" y="5962"/>
                  </a:cubicBezTo>
                  <a:cubicBezTo>
                    <a:pt x="9680" y="6117"/>
                    <a:pt x="9296" y="6272"/>
                    <a:pt x="8905" y="6427"/>
                  </a:cubicBezTo>
                  <a:cubicBezTo>
                    <a:pt x="8595" y="6582"/>
                    <a:pt x="8211" y="6817"/>
                    <a:pt x="7746" y="6972"/>
                  </a:cubicBezTo>
                  <a:cubicBezTo>
                    <a:pt x="6972" y="7437"/>
                    <a:pt x="6197" y="7902"/>
                    <a:pt x="5342" y="8441"/>
                  </a:cubicBezTo>
                  <a:cubicBezTo>
                    <a:pt x="3793" y="9525"/>
                    <a:pt x="2324" y="10765"/>
                    <a:pt x="1240" y="11775"/>
                  </a:cubicBezTo>
                  <a:cubicBezTo>
                    <a:pt x="1004" y="12084"/>
                    <a:pt x="694" y="12314"/>
                    <a:pt x="465" y="12549"/>
                  </a:cubicBezTo>
                  <a:cubicBezTo>
                    <a:pt x="775" y="12549"/>
                    <a:pt x="1004" y="12624"/>
                    <a:pt x="1395" y="12624"/>
                  </a:cubicBezTo>
                  <a:cubicBezTo>
                    <a:pt x="1779" y="12704"/>
                    <a:pt x="2324" y="12779"/>
                    <a:pt x="2863" y="12779"/>
                  </a:cubicBezTo>
                  <a:cubicBezTo>
                    <a:pt x="3409" y="12859"/>
                    <a:pt x="4028" y="12859"/>
                    <a:pt x="4648" y="12859"/>
                  </a:cubicBezTo>
                  <a:cubicBezTo>
                    <a:pt x="5268" y="12859"/>
                    <a:pt x="5887" y="12779"/>
                    <a:pt x="6581" y="12779"/>
                  </a:cubicBezTo>
                  <a:cubicBezTo>
                    <a:pt x="7201" y="12704"/>
                    <a:pt x="7821" y="12549"/>
                    <a:pt x="8521" y="12469"/>
                  </a:cubicBezTo>
                  <a:cubicBezTo>
                    <a:pt x="9141" y="12314"/>
                    <a:pt x="9760" y="12159"/>
                    <a:pt x="10380" y="11930"/>
                  </a:cubicBezTo>
                  <a:cubicBezTo>
                    <a:pt x="11000" y="11694"/>
                    <a:pt x="11539" y="11539"/>
                    <a:pt x="12159" y="11229"/>
                  </a:cubicBezTo>
                  <a:cubicBezTo>
                    <a:pt x="13324" y="10765"/>
                    <a:pt x="14328" y="10145"/>
                    <a:pt x="15338" y="9370"/>
                  </a:cubicBezTo>
                  <a:cubicBezTo>
                    <a:pt x="15803" y="9060"/>
                    <a:pt x="16267" y="8596"/>
                    <a:pt x="16732" y="8211"/>
                  </a:cubicBezTo>
                  <a:cubicBezTo>
                    <a:pt x="17197" y="7902"/>
                    <a:pt x="17581" y="7437"/>
                    <a:pt x="17972" y="7046"/>
                  </a:cubicBezTo>
                  <a:cubicBezTo>
                    <a:pt x="18436" y="6662"/>
                    <a:pt x="18821" y="6197"/>
                    <a:pt x="19211" y="5807"/>
                  </a:cubicBezTo>
                  <a:lnTo>
                    <a:pt x="20215" y="4803"/>
                  </a:lnTo>
                  <a:cubicBezTo>
                    <a:pt x="20525" y="4493"/>
                    <a:pt x="20760" y="4183"/>
                    <a:pt x="20915" y="4028"/>
                  </a:cubicBezTo>
                  <a:lnTo>
                    <a:pt x="21225" y="3719"/>
                  </a:lnTo>
                  <a:cubicBezTo>
                    <a:pt x="21225" y="3719"/>
                    <a:pt x="21144" y="3564"/>
                    <a:pt x="20989" y="3409"/>
                  </a:cubicBezTo>
                  <a:cubicBezTo>
                    <a:pt x="20835" y="3173"/>
                    <a:pt x="20525" y="2863"/>
                    <a:pt x="20215" y="2554"/>
                  </a:cubicBezTo>
                  <a:cubicBezTo>
                    <a:pt x="19905" y="2324"/>
                    <a:pt x="19440" y="1859"/>
                    <a:pt x="18901" y="1550"/>
                  </a:cubicBezTo>
                  <a:cubicBezTo>
                    <a:pt x="18356" y="1314"/>
                    <a:pt x="17817" y="1004"/>
                    <a:pt x="17116" y="694"/>
                  </a:cubicBezTo>
                  <a:cubicBezTo>
                    <a:pt x="16422" y="465"/>
                    <a:pt x="15722" y="310"/>
                    <a:pt x="14873" y="155"/>
                  </a:cubicBezTo>
                  <a:cubicBezTo>
                    <a:pt x="14098" y="0"/>
                    <a:pt x="13324" y="0"/>
                    <a:pt x="12469" y="0"/>
                  </a:cubicBez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57"/>
            <p:cNvSpPr/>
            <p:nvPr/>
          </p:nvSpPr>
          <p:spPr>
            <a:xfrm>
              <a:off x="2592439" y="1226037"/>
              <a:ext cx="204012" cy="335028"/>
            </a:xfrm>
            <a:custGeom>
              <a:avLst/>
              <a:gdLst/>
              <a:ahLst/>
              <a:cxnLst/>
              <a:rect l="l" t="t" r="r" b="b"/>
              <a:pathLst>
                <a:path w="12314" h="20222" extrusionOk="0">
                  <a:moveTo>
                    <a:pt x="3638" y="0"/>
                  </a:moveTo>
                  <a:cubicBezTo>
                    <a:pt x="3638" y="0"/>
                    <a:pt x="3564" y="81"/>
                    <a:pt x="3328" y="236"/>
                  </a:cubicBezTo>
                  <a:cubicBezTo>
                    <a:pt x="3173" y="391"/>
                    <a:pt x="2863" y="620"/>
                    <a:pt x="2553" y="1011"/>
                  </a:cubicBezTo>
                  <a:cubicBezTo>
                    <a:pt x="2244" y="1320"/>
                    <a:pt x="1859" y="1785"/>
                    <a:pt x="1550" y="2324"/>
                  </a:cubicBezTo>
                  <a:cubicBezTo>
                    <a:pt x="1240" y="2789"/>
                    <a:pt x="930" y="3409"/>
                    <a:pt x="694" y="4109"/>
                  </a:cubicBezTo>
                  <a:cubicBezTo>
                    <a:pt x="465" y="4803"/>
                    <a:pt x="230" y="5503"/>
                    <a:pt x="155" y="6278"/>
                  </a:cubicBezTo>
                  <a:cubicBezTo>
                    <a:pt x="0" y="7127"/>
                    <a:pt x="0" y="7902"/>
                    <a:pt x="0" y="8757"/>
                  </a:cubicBezTo>
                  <a:cubicBezTo>
                    <a:pt x="0" y="9606"/>
                    <a:pt x="155" y="10380"/>
                    <a:pt x="385" y="11236"/>
                  </a:cubicBezTo>
                  <a:cubicBezTo>
                    <a:pt x="620" y="12010"/>
                    <a:pt x="849" y="12859"/>
                    <a:pt x="1240" y="13634"/>
                  </a:cubicBezTo>
                  <a:cubicBezTo>
                    <a:pt x="1550" y="14334"/>
                    <a:pt x="1934" y="15109"/>
                    <a:pt x="2399" y="15803"/>
                  </a:cubicBezTo>
                  <a:cubicBezTo>
                    <a:pt x="2944" y="16422"/>
                    <a:pt x="3409" y="17042"/>
                    <a:pt x="3948" y="17588"/>
                  </a:cubicBezTo>
                  <a:cubicBezTo>
                    <a:pt x="5113" y="18746"/>
                    <a:pt x="6352" y="19521"/>
                    <a:pt x="7592" y="20141"/>
                  </a:cubicBezTo>
                  <a:cubicBezTo>
                    <a:pt x="7666" y="20141"/>
                    <a:pt x="7666" y="20141"/>
                    <a:pt x="7747" y="20221"/>
                  </a:cubicBezTo>
                  <a:cubicBezTo>
                    <a:pt x="7976" y="19292"/>
                    <a:pt x="8366" y="18362"/>
                    <a:pt x="8750" y="17507"/>
                  </a:cubicBezTo>
                  <a:cubicBezTo>
                    <a:pt x="8521" y="17042"/>
                    <a:pt x="8211" y="16658"/>
                    <a:pt x="7902" y="16193"/>
                  </a:cubicBezTo>
                  <a:cubicBezTo>
                    <a:pt x="7437" y="15338"/>
                    <a:pt x="6972" y="14408"/>
                    <a:pt x="6582" y="13559"/>
                  </a:cubicBezTo>
                  <a:lnTo>
                    <a:pt x="6117" y="12394"/>
                  </a:lnTo>
                  <a:cubicBezTo>
                    <a:pt x="6042" y="11930"/>
                    <a:pt x="5887" y="11545"/>
                    <a:pt x="5807" y="11236"/>
                  </a:cubicBezTo>
                  <a:cubicBezTo>
                    <a:pt x="5733" y="10845"/>
                    <a:pt x="5652" y="10535"/>
                    <a:pt x="5578" y="10226"/>
                  </a:cubicBezTo>
                  <a:cubicBezTo>
                    <a:pt x="5497" y="9996"/>
                    <a:pt x="5497" y="9686"/>
                    <a:pt x="5423" y="9531"/>
                  </a:cubicBezTo>
                  <a:lnTo>
                    <a:pt x="5423" y="8831"/>
                  </a:lnTo>
                  <a:cubicBezTo>
                    <a:pt x="5423" y="8831"/>
                    <a:pt x="5423" y="9067"/>
                    <a:pt x="5497" y="9451"/>
                  </a:cubicBezTo>
                  <a:cubicBezTo>
                    <a:pt x="5578" y="9686"/>
                    <a:pt x="5578" y="9916"/>
                    <a:pt x="5652" y="10226"/>
                  </a:cubicBezTo>
                  <a:cubicBezTo>
                    <a:pt x="5733" y="10535"/>
                    <a:pt x="5887" y="10845"/>
                    <a:pt x="5962" y="11155"/>
                  </a:cubicBezTo>
                  <a:cubicBezTo>
                    <a:pt x="6117" y="11545"/>
                    <a:pt x="6272" y="11855"/>
                    <a:pt x="6427" y="12240"/>
                  </a:cubicBezTo>
                  <a:cubicBezTo>
                    <a:pt x="6582" y="12630"/>
                    <a:pt x="6736" y="13014"/>
                    <a:pt x="6972" y="13405"/>
                  </a:cubicBezTo>
                  <a:cubicBezTo>
                    <a:pt x="7356" y="14254"/>
                    <a:pt x="7902" y="15028"/>
                    <a:pt x="8441" y="15803"/>
                  </a:cubicBezTo>
                  <a:cubicBezTo>
                    <a:pt x="8676" y="16193"/>
                    <a:pt x="8905" y="16503"/>
                    <a:pt x="9141" y="16813"/>
                  </a:cubicBezTo>
                  <a:cubicBezTo>
                    <a:pt x="9990" y="15183"/>
                    <a:pt x="11155" y="13634"/>
                    <a:pt x="12314" y="12394"/>
                  </a:cubicBezTo>
                  <a:cubicBezTo>
                    <a:pt x="12239" y="11855"/>
                    <a:pt x="12084" y="11310"/>
                    <a:pt x="11930" y="10845"/>
                  </a:cubicBezTo>
                  <a:cubicBezTo>
                    <a:pt x="11694" y="10226"/>
                    <a:pt x="11539" y="9606"/>
                    <a:pt x="11229" y="9067"/>
                  </a:cubicBezTo>
                  <a:cubicBezTo>
                    <a:pt x="10690" y="7902"/>
                    <a:pt x="10070" y="6817"/>
                    <a:pt x="9370" y="5888"/>
                  </a:cubicBezTo>
                  <a:cubicBezTo>
                    <a:pt x="9060" y="5423"/>
                    <a:pt x="8596" y="4958"/>
                    <a:pt x="8211" y="4493"/>
                  </a:cubicBezTo>
                  <a:cubicBezTo>
                    <a:pt x="7821" y="4029"/>
                    <a:pt x="7437" y="3644"/>
                    <a:pt x="6972" y="3180"/>
                  </a:cubicBezTo>
                  <a:lnTo>
                    <a:pt x="5807" y="2014"/>
                  </a:lnTo>
                  <a:cubicBezTo>
                    <a:pt x="5423" y="1630"/>
                    <a:pt x="5032" y="1320"/>
                    <a:pt x="4722" y="1011"/>
                  </a:cubicBezTo>
                  <a:cubicBezTo>
                    <a:pt x="4493" y="701"/>
                    <a:pt x="4183" y="465"/>
                    <a:pt x="3948" y="236"/>
                  </a:cubicBezTo>
                  <a:cubicBezTo>
                    <a:pt x="3793" y="81"/>
                    <a:pt x="3638" y="0"/>
                    <a:pt x="3638" y="0"/>
                  </a:cubicBez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57"/>
            <p:cNvSpPr/>
            <p:nvPr/>
          </p:nvSpPr>
          <p:spPr>
            <a:xfrm>
              <a:off x="2378055" y="1536611"/>
              <a:ext cx="442833" cy="442816"/>
            </a:xfrm>
            <a:custGeom>
              <a:avLst/>
              <a:gdLst/>
              <a:ahLst/>
              <a:cxnLst/>
              <a:rect l="l" t="t" r="r" b="b"/>
              <a:pathLst>
                <a:path w="26729" h="26728" extrusionOk="0">
                  <a:moveTo>
                    <a:pt x="13789" y="0"/>
                  </a:moveTo>
                  <a:lnTo>
                    <a:pt x="82" y="11545"/>
                  </a:lnTo>
                  <a:lnTo>
                    <a:pt x="82" y="25873"/>
                  </a:lnTo>
                  <a:cubicBezTo>
                    <a:pt x="82" y="25873"/>
                    <a:pt x="1" y="26728"/>
                    <a:pt x="856" y="26728"/>
                  </a:cubicBezTo>
                  <a:lnTo>
                    <a:pt x="10226" y="26728"/>
                  </a:lnTo>
                  <a:lnTo>
                    <a:pt x="10226" y="19056"/>
                  </a:lnTo>
                  <a:cubicBezTo>
                    <a:pt x="10226" y="19056"/>
                    <a:pt x="10071" y="17817"/>
                    <a:pt x="11311" y="17817"/>
                  </a:cubicBezTo>
                  <a:lnTo>
                    <a:pt x="15184" y="17817"/>
                  </a:lnTo>
                  <a:cubicBezTo>
                    <a:pt x="16659" y="17817"/>
                    <a:pt x="16578" y="19056"/>
                    <a:pt x="16578" y="19056"/>
                  </a:cubicBezTo>
                  <a:lnTo>
                    <a:pt x="16578" y="26728"/>
                  </a:lnTo>
                  <a:lnTo>
                    <a:pt x="25719" y="26728"/>
                  </a:lnTo>
                  <a:cubicBezTo>
                    <a:pt x="26729" y="26728"/>
                    <a:pt x="26729" y="25643"/>
                    <a:pt x="26729" y="25643"/>
                  </a:cubicBezTo>
                  <a:lnTo>
                    <a:pt x="26729" y="11545"/>
                  </a:lnTo>
                  <a:lnTo>
                    <a:pt x="13789" y="0"/>
                  </a:lnTo>
                  <a:close/>
                </a:path>
              </a:pathLst>
            </a:custGeom>
            <a:solidFill>
              <a:srgbClr val="429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57"/>
            <p:cNvSpPr/>
            <p:nvPr/>
          </p:nvSpPr>
          <p:spPr>
            <a:xfrm>
              <a:off x="2295930" y="1433942"/>
              <a:ext cx="614803" cy="291952"/>
            </a:xfrm>
            <a:custGeom>
              <a:avLst/>
              <a:gdLst/>
              <a:ahLst/>
              <a:cxnLst/>
              <a:rect l="l" t="t" r="r" b="b"/>
              <a:pathLst>
                <a:path w="37109" h="17622" extrusionOk="0">
                  <a:moveTo>
                    <a:pt x="18827" y="0"/>
                  </a:moveTo>
                  <a:lnTo>
                    <a:pt x="0" y="16658"/>
                  </a:lnTo>
                  <a:cubicBezTo>
                    <a:pt x="0" y="16658"/>
                    <a:pt x="518" y="17622"/>
                    <a:pt x="1598" y="17622"/>
                  </a:cubicBezTo>
                  <a:cubicBezTo>
                    <a:pt x="2138" y="17622"/>
                    <a:pt x="2818" y="17381"/>
                    <a:pt x="3644" y="16658"/>
                  </a:cubicBezTo>
                  <a:lnTo>
                    <a:pt x="18827" y="3799"/>
                  </a:lnTo>
                  <a:lnTo>
                    <a:pt x="33080" y="16577"/>
                  </a:lnTo>
                  <a:cubicBezTo>
                    <a:pt x="34061" y="17276"/>
                    <a:pt x="34836" y="17508"/>
                    <a:pt x="35433" y="17508"/>
                  </a:cubicBezTo>
                  <a:cubicBezTo>
                    <a:pt x="36626" y="17508"/>
                    <a:pt x="37108" y="16577"/>
                    <a:pt x="37108" y="16577"/>
                  </a:cubicBezTo>
                  <a:lnTo>
                    <a:pt x="18827" y="0"/>
                  </a:lnTo>
                  <a:close/>
                </a:path>
              </a:pathLst>
            </a:custGeom>
            <a:solidFill>
              <a:srgbClr val="266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0" name="Google Shape;3420;p57"/>
          <p:cNvSpPr txBox="1">
            <a:spLocks noGrp="1"/>
          </p:cNvSpPr>
          <p:nvPr>
            <p:ph type="body" idx="1"/>
          </p:nvPr>
        </p:nvSpPr>
        <p:spPr>
          <a:xfrm>
            <a:off x="2036975" y="1068440"/>
            <a:ext cx="5414700" cy="41727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1000"/>
              </a:spcBef>
              <a:spcAft>
                <a:spcPts val="0"/>
              </a:spcAft>
              <a:buClr>
                <a:schemeClr val="accent6"/>
              </a:buClr>
              <a:buSzPts val="2000"/>
              <a:buFont typeface="Montserrat"/>
              <a:buChar char="●"/>
            </a:pPr>
            <a:r>
              <a:rPr lang="en" sz="2400" u="sng" dirty="0">
                <a:solidFill>
                  <a:srgbClr val="0B5394"/>
                </a:solidFill>
                <a:latin typeface="Times New Roman" panose="02020603050405020304" pitchFamily="18" charset="0"/>
                <a:cs typeface="Times New Roman" panose="02020603050405020304" pitchFamily="18" charset="0"/>
              </a:rPr>
              <a:t>http://userhome.brooklyn.cuny.edu</a:t>
            </a:r>
            <a:endParaRPr sz="2400" u="sng" dirty="0">
              <a:solidFill>
                <a:srgbClr val="0B5394"/>
              </a:solidFill>
              <a:latin typeface="Times New Roman" panose="02020603050405020304" pitchFamily="18" charset="0"/>
              <a:cs typeface="Times New Roman" panose="02020603050405020304" pitchFamily="18" charset="0"/>
            </a:endParaRPr>
          </a:p>
          <a:p>
            <a:pPr marL="457200" lvl="0" indent="-355600" algn="l" rtl="0">
              <a:lnSpc>
                <a:spcPct val="100000"/>
              </a:lnSpc>
              <a:spcBef>
                <a:spcPts val="1000"/>
              </a:spcBef>
              <a:spcAft>
                <a:spcPts val="0"/>
              </a:spcAft>
              <a:buClr>
                <a:schemeClr val="accent6"/>
              </a:buClr>
              <a:buSzPts val="2000"/>
              <a:buFont typeface="Montserrat"/>
              <a:buChar char="●"/>
            </a:pPr>
            <a:r>
              <a:rPr lang="en" sz="2400" u="sng" dirty="0">
                <a:solidFill>
                  <a:srgbClr val="0B5394"/>
                </a:solidFill>
                <a:latin typeface="Times New Roman" panose="02020603050405020304" pitchFamily="18" charset="0"/>
                <a:cs typeface="Times New Roman" panose="02020603050405020304" pitchFamily="18" charset="0"/>
              </a:rPr>
              <a:t>https://www.sciencedirect.com</a:t>
            </a:r>
            <a:endParaRPr sz="2400" u="sng" dirty="0">
              <a:solidFill>
                <a:srgbClr val="0B5394"/>
              </a:solidFill>
              <a:latin typeface="Times New Roman" panose="02020603050405020304" pitchFamily="18" charset="0"/>
              <a:cs typeface="Times New Roman" panose="02020603050405020304" pitchFamily="18" charset="0"/>
            </a:endParaRPr>
          </a:p>
          <a:p>
            <a:pPr marL="457200" lvl="0" indent="-355600" algn="l" rtl="0">
              <a:lnSpc>
                <a:spcPct val="100000"/>
              </a:lnSpc>
              <a:spcBef>
                <a:spcPts val="1000"/>
              </a:spcBef>
              <a:spcAft>
                <a:spcPts val="0"/>
              </a:spcAft>
              <a:buClr>
                <a:schemeClr val="accent6"/>
              </a:buClr>
              <a:buSzPts val="2000"/>
              <a:buFont typeface="Montserrat"/>
              <a:buChar char="●"/>
            </a:pPr>
            <a:r>
              <a:rPr lang="en" sz="2400" u="sng" dirty="0">
                <a:solidFill>
                  <a:srgbClr val="0B5394"/>
                </a:solidFill>
                <a:latin typeface="Times New Roman" panose="02020603050405020304" pitchFamily="18" charset="0"/>
                <a:cs typeface="Times New Roman" panose="02020603050405020304" pitchFamily="18" charset="0"/>
              </a:rPr>
              <a:t>https://iopscience.iop.org</a:t>
            </a:r>
            <a:endParaRPr sz="2400" u="sng" dirty="0">
              <a:solidFill>
                <a:srgbClr val="0B5394"/>
              </a:solidFill>
              <a:latin typeface="Times New Roman" panose="02020603050405020304" pitchFamily="18" charset="0"/>
              <a:cs typeface="Times New Roman" panose="02020603050405020304" pitchFamily="18" charset="0"/>
            </a:endParaRPr>
          </a:p>
          <a:p>
            <a:pPr marL="457200" lvl="0" indent="-355600" algn="l" rtl="0">
              <a:lnSpc>
                <a:spcPct val="100000"/>
              </a:lnSpc>
              <a:spcBef>
                <a:spcPts val="1000"/>
              </a:spcBef>
              <a:spcAft>
                <a:spcPts val="0"/>
              </a:spcAft>
              <a:buClr>
                <a:schemeClr val="accent6"/>
              </a:buClr>
              <a:buSzPts val="2000"/>
              <a:buFont typeface="Montserrat"/>
              <a:buChar char="●"/>
            </a:pPr>
            <a:r>
              <a:rPr lang="en" sz="2400" u="sng" dirty="0">
                <a:solidFill>
                  <a:srgbClr val="0B5394"/>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www.researchgate.net</a:t>
            </a:r>
            <a:endParaRPr sz="2400" u="sng" dirty="0">
              <a:solidFill>
                <a:srgbClr val="0B5394"/>
              </a:solidFill>
              <a:latin typeface="Times New Roman" panose="02020603050405020304" pitchFamily="18" charset="0"/>
              <a:cs typeface="Times New Roman" panose="02020603050405020304" pitchFamily="18" charset="0"/>
            </a:endParaRPr>
          </a:p>
          <a:p>
            <a:pPr marL="457200" lvl="0" indent="-368300" algn="l" rtl="0">
              <a:lnSpc>
                <a:spcPct val="100000"/>
              </a:lnSpc>
              <a:spcBef>
                <a:spcPts val="1000"/>
              </a:spcBef>
              <a:spcAft>
                <a:spcPts val="0"/>
              </a:spcAft>
              <a:buClr>
                <a:srgbClr val="0B5394"/>
              </a:buClr>
              <a:buSzPts val="2200"/>
              <a:buChar char="●"/>
            </a:pPr>
            <a:r>
              <a:rPr lang="en" sz="2400" u="sng" dirty="0">
                <a:solidFill>
                  <a:srgbClr val="0B5394"/>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https://sciencing.com</a:t>
            </a:r>
            <a:endParaRPr sz="2400" u="sng" dirty="0">
              <a:solidFill>
                <a:srgbClr val="0B5394"/>
              </a:solidFill>
              <a:latin typeface="Times New Roman" panose="02020603050405020304" pitchFamily="18" charset="0"/>
              <a:cs typeface="Times New Roman" panose="02020603050405020304" pitchFamily="18" charset="0"/>
            </a:endParaRPr>
          </a:p>
          <a:p>
            <a:pPr marL="457200" lvl="0" indent="-368300" algn="l" rtl="0">
              <a:lnSpc>
                <a:spcPct val="100000"/>
              </a:lnSpc>
              <a:spcBef>
                <a:spcPts val="1000"/>
              </a:spcBef>
              <a:spcAft>
                <a:spcPts val="0"/>
              </a:spcAft>
              <a:buClr>
                <a:srgbClr val="0B5394"/>
              </a:buClr>
              <a:buSzPts val="2200"/>
              <a:buChar char="●"/>
            </a:pPr>
            <a:r>
              <a:rPr lang="en" sz="2400" u="sng" dirty="0">
                <a:solidFill>
                  <a:srgbClr val="0B5394"/>
                </a:solidFill>
                <a:latin typeface="Times New Roman" panose="02020603050405020304" pitchFamily="18" charset="0"/>
                <a:cs typeface="Times New Roman" panose="02020603050405020304" pitchFamily="18" charset="0"/>
              </a:rPr>
              <a:t>https://digital.library.unt.edu</a:t>
            </a:r>
            <a:endParaRPr sz="2400" u="sng" dirty="0">
              <a:solidFill>
                <a:srgbClr val="0B5394"/>
              </a:solidFill>
              <a:latin typeface="Times New Roman" panose="02020603050405020304" pitchFamily="18" charset="0"/>
              <a:cs typeface="Times New Roman" panose="02020603050405020304" pitchFamily="18" charset="0"/>
            </a:endParaRPr>
          </a:p>
          <a:p>
            <a:pPr marL="457200" lvl="0" indent="-368300" algn="l" rtl="0">
              <a:lnSpc>
                <a:spcPct val="100000"/>
              </a:lnSpc>
              <a:spcBef>
                <a:spcPts val="1000"/>
              </a:spcBef>
              <a:spcAft>
                <a:spcPts val="0"/>
              </a:spcAft>
              <a:buClr>
                <a:srgbClr val="0B5394"/>
              </a:buClr>
              <a:buSzPts val="2200"/>
              <a:buChar char="●"/>
            </a:pPr>
            <a:r>
              <a:rPr lang="en" sz="2400" u="sng" dirty="0">
                <a:solidFill>
                  <a:srgbClr val="0B5394"/>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https://biologyeducare.c</a:t>
            </a:r>
            <a:r>
              <a:rPr lang="en" sz="2400" u="sng" dirty="0">
                <a:solidFill>
                  <a:srgbClr val="0B5394"/>
                </a:solidFill>
                <a:latin typeface="Times New Roman" panose="02020603050405020304" pitchFamily="18" charset="0"/>
                <a:cs typeface="Times New Roman" panose="02020603050405020304" pitchFamily="18" charset="0"/>
              </a:rPr>
              <a:t>om</a:t>
            </a:r>
          </a:p>
        </p:txBody>
      </p:sp>
      <p:sp>
        <p:nvSpPr>
          <p:cNvPr id="2" name="TextBox 1">
            <a:extLst>
              <a:ext uri="{FF2B5EF4-FFF2-40B4-BE49-F238E27FC236}">
                <a16:creationId xmlns:a16="http://schemas.microsoft.com/office/drawing/2014/main" id="{71E1C6BD-F9EF-9719-34B3-7FA1357DC867}"/>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28</a:t>
            </a:r>
          </a:p>
        </p:txBody>
      </p:sp>
      <p:sp>
        <p:nvSpPr>
          <p:cNvPr id="3" name="TextBox 2">
            <a:extLst>
              <a:ext uri="{FF2B5EF4-FFF2-40B4-BE49-F238E27FC236}">
                <a16:creationId xmlns:a16="http://schemas.microsoft.com/office/drawing/2014/main" id="{D4A1A38F-F19D-CBB1-FDFB-E3AF81F5833F}"/>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424"/>
        <p:cNvGrpSpPr/>
        <p:nvPr/>
      </p:nvGrpSpPr>
      <p:grpSpPr>
        <a:xfrm>
          <a:off x="0" y="0"/>
          <a:ext cx="0" cy="0"/>
          <a:chOff x="0" y="0"/>
          <a:chExt cx="0" cy="0"/>
        </a:xfrm>
      </p:grpSpPr>
      <p:sp>
        <p:nvSpPr>
          <p:cNvPr id="3425" name="Google Shape;3425;p58"/>
          <p:cNvSpPr txBox="1">
            <a:spLocks noGrp="1"/>
          </p:cNvSpPr>
          <p:nvPr>
            <p:ph type="subTitle" idx="2"/>
          </p:nvPr>
        </p:nvSpPr>
        <p:spPr>
          <a:xfrm>
            <a:off x="713225" y="1444825"/>
            <a:ext cx="7717500" cy="183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latin typeface="Times New Roman" panose="02020603050405020304" pitchFamily="18" charset="0"/>
                <a:ea typeface="Montserrat Black"/>
                <a:cs typeface="Times New Roman" panose="02020603050405020304" pitchFamily="18" charset="0"/>
                <a:sym typeface="Montserrat Black"/>
              </a:rPr>
              <a:t>Thank you </a:t>
            </a:r>
            <a:endParaRPr sz="6000" b="1" dirty="0">
              <a:latin typeface="Times New Roman" panose="02020603050405020304" pitchFamily="18" charset="0"/>
              <a:ea typeface="Montserrat Black"/>
              <a:cs typeface="Times New Roman" panose="02020603050405020304" pitchFamily="18" charset="0"/>
              <a:sym typeface="Montserrat Black"/>
            </a:endParaRPr>
          </a:p>
        </p:txBody>
      </p:sp>
      <p:sp>
        <p:nvSpPr>
          <p:cNvPr id="3426" name="Google Shape;3426;p58"/>
          <p:cNvSpPr/>
          <p:nvPr/>
        </p:nvSpPr>
        <p:spPr>
          <a:xfrm>
            <a:off x="1290374" y="3192610"/>
            <a:ext cx="6789000" cy="596726"/>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3FD1923-AA82-7C50-AF34-3FCDC841C57B}"/>
              </a:ext>
            </a:extLst>
          </p:cNvPr>
          <p:cNvSpPr txBox="1"/>
          <p:nvPr/>
        </p:nvSpPr>
        <p:spPr>
          <a:xfrm>
            <a:off x="8769809" y="4769563"/>
            <a:ext cx="457200" cy="307777"/>
          </a:xfrm>
          <a:prstGeom prst="rect">
            <a:avLst/>
          </a:prstGeom>
          <a:noFill/>
        </p:spPr>
        <p:txBody>
          <a:bodyPr wrap="square" rtlCol="0">
            <a:spAutoFit/>
          </a:bodyPr>
          <a:lstStyle/>
          <a:p>
            <a:r>
              <a:rPr lang="en-IN" dirty="0">
                <a:solidFill>
                  <a:schemeClr val="tx1"/>
                </a:solidFill>
              </a:rPr>
              <a:t>29</a:t>
            </a:r>
          </a:p>
        </p:txBody>
      </p:sp>
      <p:sp>
        <p:nvSpPr>
          <p:cNvPr id="3" name="TextBox 2">
            <a:extLst>
              <a:ext uri="{FF2B5EF4-FFF2-40B4-BE49-F238E27FC236}">
                <a16:creationId xmlns:a16="http://schemas.microsoft.com/office/drawing/2014/main" id="{95F2E48E-35B1-6AD3-3742-0B240AAE4D26}"/>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22"/>
        <p:cNvGrpSpPr/>
        <p:nvPr/>
      </p:nvGrpSpPr>
      <p:grpSpPr>
        <a:xfrm>
          <a:off x="0" y="0"/>
          <a:ext cx="0" cy="0"/>
          <a:chOff x="0" y="0"/>
          <a:chExt cx="0" cy="0"/>
        </a:xfrm>
      </p:grpSpPr>
      <p:sp>
        <p:nvSpPr>
          <p:cNvPr id="3123" name="Google Shape;3123;p33"/>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Introduction</a:t>
            </a:r>
            <a:endParaRPr sz="3200" dirty="0">
              <a:latin typeface="Times New Roman" panose="02020603050405020304" pitchFamily="18" charset="0"/>
              <a:cs typeface="Times New Roman" panose="02020603050405020304" pitchFamily="18" charset="0"/>
            </a:endParaRPr>
          </a:p>
        </p:txBody>
      </p:sp>
      <p:sp>
        <p:nvSpPr>
          <p:cNvPr id="3124" name="Google Shape;3124;p33"/>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01</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A3F689A-9597-A90B-6374-CA13976826DC}"/>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3</a:t>
            </a:r>
          </a:p>
        </p:txBody>
      </p:sp>
      <p:sp>
        <p:nvSpPr>
          <p:cNvPr id="3" name="TextBox 2">
            <a:extLst>
              <a:ext uri="{FF2B5EF4-FFF2-40B4-BE49-F238E27FC236}">
                <a16:creationId xmlns:a16="http://schemas.microsoft.com/office/drawing/2014/main" id="{D61710C2-E36C-954D-4F93-08CD50870F58}"/>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28"/>
        <p:cNvGrpSpPr/>
        <p:nvPr/>
      </p:nvGrpSpPr>
      <p:grpSpPr>
        <a:xfrm>
          <a:off x="0" y="0"/>
          <a:ext cx="0" cy="0"/>
          <a:chOff x="0" y="0"/>
          <a:chExt cx="0" cy="0"/>
        </a:xfrm>
      </p:grpSpPr>
      <p:sp>
        <p:nvSpPr>
          <p:cNvPr id="3129" name="Google Shape;3129;p34"/>
          <p:cNvSpPr/>
          <p:nvPr/>
        </p:nvSpPr>
        <p:spPr>
          <a:xfrm>
            <a:off x="4830675" y="1574812"/>
            <a:ext cx="2343900" cy="1268400"/>
          </a:xfrm>
          <a:prstGeom prst="round1Rect">
            <a:avLst>
              <a:gd name="adj" fmla="val 16667"/>
            </a:avLst>
          </a:prstGeom>
          <a:solidFill>
            <a:schemeClr val="accent1"/>
          </a:solidFill>
          <a:ln>
            <a:noFill/>
          </a:ln>
        </p:spPr>
        <p:txBody>
          <a:bodyPr spcFirstLastPara="1" wrap="square" lIns="91425" tIns="91425" rIns="91425" bIns="91425" anchor="ctr" anchorCtr="0">
            <a:noAutofit/>
          </a:bodyPr>
          <a:lstStyle/>
          <a:p>
            <a:pPr algn="ctr"/>
            <a:r>
              <a:rPr lang="en" sz="2400" dirty="0">
                <a:solidFill>
                  <a:schemeClr val="dk1"/>
                </a:solidFill>
                <a:latin typeface="Times New Roman" panose="02020603050405020304" pitchFamily="18" charset="0"/>
                <a:cs typeface="Times New Roman" panose="02020603050405020304" pitchFamily="18" charset="0"/>
                <a:sym typeface="Manjari"/>
              </a:rPr>
              <a:t>Lack many cell      type and tissues</a:t>
            </a:r>
            <a:endParaRPr sz="2400" dirty="0">
              <a:solidFill>
                <a:schemeClr val="dk1"/>
              </a:solidFill>
              <a:latin typeface="Times New Roman" panose="02020603050405020304" pitchFamily="18" charset="0"/>
              <a:cs typeface="Times New Roman" panose="02020603050405020304" pitchFamily="18" charset="0"/>
              <a:sym typeface="Manjari"/>
            </a:endParaRPr>
          </a:p>
        </p:txBody>
      </p:sp>
      <p:sp>
        <p:nvSpPr>
          <p:cNvPr id="3130" name="Google Shape;3130;p34"/>
          <p:cNvSpPr txBox="1">
            <a:spLocks noGrp="1"/>
          </p:cNvSpPr>
          <p:nvPr>
            <p:ph type="title"/>
          </p:nvPr>
        </p:nvSpPr>
        <p:spPr>
          <a:xfrm>
            <a:off x="719996" y="401516"/>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Algae</a:t>
            </a:r>
            <a:r>
              <a:rPr lang="en" i="1" dirty="0"/>
              <a:t> </a:t>
            </a:r>
            <a:endParaRPr sz="3000" b="1" i="1" dirty="0">
              <a:solidFill>
                <a:srgbClr val="F2F2F2"/>
              </a:solidFill>
              <a:latin typeface="Montserrat"/>
              <a:ea typeface="Montserrat"/>
              <a:cs typeface="Montserrat"/>
              <a:sym typeface="Montserrat"/>
            </a:endParaRPr>
          </a:p>
        </p:txBody>
      </p:sp>
      <p:sp>
        <p:nvSpPr>
          <p:cNvPr id="3131" name="Google Shape;3131;p34"/>
          <p:cNvSpPr txBox="1"/>
          <p:nvPr/>
        </p:nvSpPr>
        <p:spPr>
          <a:xfrm>
            <a:off x="720000" y="4748825"/>
            <a:ext cx="3300900" cy="1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rgbClr val="F8FAFB"/>
              </a:solidFill>
              <a:latin typeface="Montserrat SemiBold"/>
              <a:ea typeface="Montserrat SemiBold"/>
              <a:cs typeface="Montserrat SemiBold"/>
              <a:sym typeface="Montserrat SemiBold"/>
            </a:endParaRPr>
          </a:p>
        </p:txBody>
      </p:sp>
      <p:sp>
        <p:nvSpPr>
          <p:cNvPr id="3132" name="Google Shape;3132;p34"/>
          <p:cNvSpPr/>
          <p:nvPr/>
        </p:nvSpPr>
        <p:spPr>
          <a:xfrm flipH="1">
            <a:off x="1992375" y="1585189"/>
            <a:ext cx="2343900" cy="1268400"/>
          </a:xfrm>
          <a:prstGeom prst="round1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Times New Roman" panose="02020603050405020304" pitchFamily="18" charset="0"/>
                <a:ea typeface="Manjari"/>
                <a:cs typeface="Times New Roman" panose="02020603050405020304" pitchFamily="18" charset="0"/>
                <a:sym typeface="Manjari"/>
              </a:rPr>
              <a:t>Photosynthetic, eukaryotic </a:t>
            </a:r>
            <a:endParaRPr sz="2400" dirty="0">
              <a:solidFill>
                <a:schemeClr val="dk1"/>
              </a:solidFill>
              <a:latin typeface="Times New Roman" panose="02020603050405020304" pitchFamily="18" charset="0"/>
              <a:ea typeface="Manjari"/>
              <a:cs typeface="Times New Roman" panose="02020603050405020304" pitchFamily="18" charset="0"/>
              <a:sym typeface="Manjari"/>
            </a:endParaRPr>
          </a:p>
        </p:txBody>
      </p:sp>
      <p:sp>
        <p:nvSpPr>
          <p:cNvPr id="3133" name="Google Shape;3133;p34"/>
          <p:cNvSpPr/>
          <p:nvPr/>
        </p:nvSpPr>
        <p:spPr>
          <a:xfrm rot="10800000" flipH="1">
            <a:off x="4830675" y="3608525"/>
            <a:ext cx="2343900" cy="1268400"/>
          </a:xfrm>
          <a:prstGeom prst="round1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4"/>
              </a:solidFill>
            </a:endParaRPr>
          </a:p>
        </p:txBody>
      </p:sp>
      <p:sp>
        <p:nvSpPr>
          <p:cNvPr id="3134" name="Google Shape;3134;p34"/>
          <p:cNvSpPr/>
          <p:nvPr/>
        </p:nvSpPr>
        <p:spPr>
          <a:xfrm rot="10800000">
            <a:off x="1992375" y="3608525"/>
            <a:ext cx="2343900" cy="1268400"/>
          </a:xfrm>
          <a:prstGeom prst="round1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accent4"/>
              </a:solidFill>
            </a:endParaRPr>
          </a:p>
        </p:txBody>
      </p:sp>
      <p:sp>
        <p:nvSpPr>
          <p:cNvPr id="3135" name="Google Shape;3135;p34"/>
          <p:cNvSpPr txBox="1"/>
          <p:nvPr/>
        </p:nvSpPr>
        <p:spPr>
          <a:xfrm>
            <a:off x="2066775" y="3789775"/>
            <a:ext cx="2269500" cy="923299"/>
          </a:xfrm>
          <a:prstGeom prst="rect">
            <a:avLst/>
          </a:prstGeom>
          <a:noFill/>
          <a:ln>
            <a:noFill/>
          </a:ln>
        </p:spPr>
        <p:txBody>
          <a:bodyPr spcFirstLastPara="1" wrap="square" lIns="91425" tIns="91425" rIns="91425" bIns="91425" anchor="t" anchorCtr="0">
            <a:spAutoFit/>
          </a:bodyPr>
          <a:lstStyle/>
          <a:p>
            <a:pPr algn="ctr"/>
            <a:r>
              <a:rPr lang="en" sz="2400" dirty="0">
                <a:solidFill>
                  <a:schemeClr val="dk1"/>
                </a:solidFill>
                <a:latin typeface="Times New Roman" panose="02020603050405020304" pitchFamily="18" charset="0"/>
                <a:cs typeface="Times New Roman" panose="02020603050405020304" pitchFamily="18" charset="0"/>
                <a:sym typeface="Manjari"/>
              </a:rPr>
              <a:t>Chlorophyll a primary pigment </a:t>
            </a:r>
            <a:endParaRPr sz="2400" dirty="0">
              <a:solidFill>
                <a:schemeClr val="dk1"/>
              </a:solidFill>
              <a:latin typeface="Times New Roman" panose="02020603050405020304" pitchFamily="18" charset="0"/>
              <a:cs typeface="Times New Roman" panose="02020603050405020304" pitchFamily="18" charset="0"/>
              <a:sym typeface="Manjari"/>
            </a:endParaRPr>
          </a:p>
        </p:txBody>
      </p:sp>
      <p:sp>
        <p:nvSpPr>
          <p:cNvPr id="3136" name="Google Shape;3136;p34"/>
          <p:cNvSpPr txBox="1"/>
          <p:nvPr/>
        </p:nvSpPr>
        <p:spPr>
          <a:xfrm>
            <a:off x="4765425" y="3618475"/>
            <a:ext cx="2474400" cy="1292631"/>
          </a:xfrm>
          <a:prstGeom prst="rect">
            <a:avLst/>
          </a:prstGeom>
          <a:noFill/>
          <a:ln>
            <a:noFill/>
          </a:ln>
        </p:spPr>
        <p:txBody>
          <a:bodyPr spcFirstLastPara="1" wrap="square" lIns="91425" tIns="91425" rIns="91425" bIns="91425" anchor="t" anchorCtr="0">
            <a:spAutoFit/>
          </a:bodyPr>
          <a:lstStyle/>
          <a:p>
            <a:pPr algn="ctr"/>
            <a:r>
              <a:rPr lang="en" sz="2400" dirty="0">
                <a:solidFill>
                  <a:schemeClr val="dk1"/>
                </a:solidFill>
                <a:latin typeface="Times New Roman" panose="02020603050405020304" pitchFamily="18" charset="0"/>
                <a:cs typeface="Times New Roman" panose="02020603050405020304" pitchFamily="18" charset="0"/>
                <a:sym typeface="Manjari"/>
              </a:rPr>
              <a:t>Industrial and traditional applications</a:t>
            </a:r>
            <a:endParaRPr sz="2400" dirty="0">
              <a:solidFill>
                <a:schemeClr val="dk1"/>
              </a:solidFill>
              <a:latin typeface="Times New Roman" panose="02020603050405020304" pitchFamily="18" charset="0"/>
              <a:cs typeface="Times New Roman" panose="02020603050405020304" pitchFamily="18" charset="0"/>
              <a:sym typeface="Manjari"/>
            </a:endParaRPr>
          </a:p>
        </p:txBody>
      </p:sp>
      <p:sp>
        <p:nvSpPr>
          <p:cNvPr id="3137" name="Google Shape;3137;p34"/>
          <p:cNvSpPr/>
          <p:nvPr/>
        </p:nvSpPr>
        <p:spPr>
          <a:xfrm>
            <a:off x="3294009" y="2570351"/>
            <a:ext cx="2343899" cy="12048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algn="ctr"/>
            <a:r>
              <a:rPr lang="en" sz="2400" dirty="0">
                <a:solidFill>
                  <a:schemeClr val="bg2"/>
                </a:solidFill>
                <a:latin typeface="Times New Roman" panose="02020603050405020304" pitchFamily="18" charset="0"/>
                <a:cs typeface="Times New Roman" panose="02020603050405020304" pitchFamily="18" charset="0"/>
                <a:sym typeface="Manjari"/>
              </a:rPr>
              <a:t>Jean Pierre Étienne Vaucher</a:t>
            </a:r>
            <a:endParaRPr sz="2400" dirty="0">
              <a:solidFill>
                <a:schemeClr val="bg2"/>
              </a:solidFill>
              <a:latin typeface="Times New Roman" panose="02020603050405020304" pitchFamily="18" charset="0"/>
              <a:cs typeface="Times New Roman" panose="02020603050405020304" pitchFamily="18" charset="0"/>
              <a:sym typeface="Manjari"/>
            </a:endParaRPr>
          </a:p>
        </p:txBody>
      </p:sp>
      <p:pic>
        <p:nvPicPr>
          <p:cNvPr id="3138" name="Google Shape;3138;p34"/>
          <p:cNvPicPr preferRelativeResize="0"/>
          <p:nvPr/>
        </p:nvPicPr>
        <p:blipFill>
          <a:blip r:embed="rId3">
            <a:alphaModFix/>
          </a:blip>
          <a:stretch>
            <a:fillRect/>
          </a:stretch>
        </p:blipFill>
        <p:spPr>
          <a:xfrm>
            <a:off x="128648" y="79897"/>
            <a:ext cx="1609450" cy="2204916"/>
          </a:xfrm>
          <a:prstGeom prst="rect">
            <a:avLst/>
          </a:prstGeom>
          <a:noFill/>
          <a:ln>
            <a:noFill/>
          </a:ln>
        </p:spPr>
      </p:pic>
      <p:pic>
        <p:nvPicPr>
          <p:cNvPr id="3139" name="Google Shape;3139;p34"/>
          <p:cNvPicPr preferRelativeResize="0"/>
          <p:nvPr/>
        </p:nvPicPr>
        <p:blipFill>
          <a:blip r:embed="rId4">
            <a:alphaModFix/>
          </a:blip>
          <a:stretch>
            <a:fillRect/>
          </a:stretch>
        </p:blipFill>
        <p:spPr>
          <a:xfrm>
            <a:off x="6745850" y="79900"/>
            <a:ext cx="2269499" cy="1435787"/>
          </a:xfrm>
          <a:prstGeom prst="rect">
            <a:avLst/>
          </a:prstGeom>
          <a:noFill/>
          <a:ln>
            <a:noFill/>
          </a:ln>
        </p:spPr>
      </p:pic>
      <p:sp>
        <p:nvSpPr>
          <p:cNvPr id="2" name="TextBox 1">
            <a:extLst>
              <a:ext uri="{FF2B5EF4-FFF2-40B4-BE49-F238E27FC236}">
                <a16:creationId xmlns:a16="http://schemas.microsoft.com/office/drawing/2014/main" id="{122C2775-71EC-30EF-4164-833449B1218B}"/>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4</a:t>
            </a:r>
          </a:p>
        </p:txBody>
      </p:sp>
      <p:sp>
        <p:nvSpPr>
          <p:cNvPr id="3" name="TextBox 2">
            <a:extLst>
              <a:ext uri="{FF2B5EF4-FFF2-40B4-BE49-F238E27FC236}">
                <a16:creationId xmlns:a16="http://schemas.microsoft.com/office/drawing/2014/main" id="{EB942CF6-C53F-254A-FAB1-9C1A8C7133D3}"/>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43"/>
        <p:cNvGrpSpPr/>
        <p:nvPr/>
      </p:nvGrpSpPr>
      <p:grpSpPr>
        <a:xfrm>
          <a:off x="0" y="0"/>
          <a:ext cx="0" cy="0"/>
          <a:chOff x="0" y="0"/>
          <a:chExt cx="0" cy="0"/>
        </a:xfrm>
      </p:grpSpPr>
      <p:sp>
        <p:nvSpPr>
          <p:cNvPr id="3144" name="Google Shape;3144;p35"/>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Objectives</a:t>
            </a:r>
            <a:endParaRPr sz="3200" dirty="0">
              <a:solidFill>
                <a:schemeClr val="accent5"/>
              </a:solidFill>
              <a:latin typeface="Times New Roman" panose="02020603050405020304" pitchFamily="18" charset="0"/>
              <a:cs typeface="Times New Roman" panose="02020603050405020304" pitchFamily="18" charset="0"/>
            </a:endParaRPr>
          </a:p>
        </p:txBody>
      </p:sp>
      <p:sp>
        <p:nvSpPr>
          <p:cNvPr id="3145" name="Google Shape;3145;p35"/>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02</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6868185-B289-C26C-F18E-6F69595C2529}"/>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5</a:t>
            </a:r>
          </a:p>
        </p:txBody>
      </p:sp>
      <p:sp>
        <p:nvSpPr>
          <p:cNvPr id="3" name="TextBox 2">
            <a:extLst>
              <a:ext uri="{FF2B5EF4-FFF2-40B4-BE49-F238E27FC236}">
                <a16:creationId xmlns:a16="http://schemas.microsoft.com/office/drawing/2014/main" id="{06853C65-0209-3841-2E55-014262BB20B2}"/>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49"/>
        <p:cNvGrpSpPr/>
        <p:nvPr/>
      </p:nvGrpSpPr>
      <p:grpSpPr>
        <a:xfrm>
          <a:off x="0" y="0"/>
          <a:ext cx="0" cy="0"/>
          <a:chOff x="0" y="0"/>
          <a:chExt cx="0" cy="0"/>
        </a:xfrm>
      </p:grpSpPr>
      <p:sp>
        <p:nvSpPr>
          <p:cNvPr id="3150" name="Google Shape;3150;p36"/>
          <p:cNvSpPr txBox="1">
            <a:spLocks noGrp="1"/>
          </p:cNvSpPr>
          <p:nvPr>
            <p:ph type="title"/>
          </p:nvPr>
        </p:nvSpPr>
        <p:spPr>
          <a:xfrm>
            <a:off x="524700" y="869700"/>
            <a:ext cx="3849600" cy="534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a:latin typeface="Times New Roman" panose="02020603050405020304" pitchFamily="18" charset="0"/>
                <a:cs typeface="Times New Roman" panose="02020603050405020304" pitchFamily="18" charset="0"/>
              </a:rPr>
              <a:t>Study</a:t>
            </a:r>
            <a:r>
              <a:rPr lang="en" dirty="0"/>
              <a:t> </a:t>
            </a:r>
            <a:r>
              <a:rPr lang="en" sz="3200" dirty="0">
                <a:latin typeface="Times New Roman" panose="02020603050405020304" pitchFamily="18" charset="0"/>
                <a:cs typeface="Times New Roman" panose="02020603050405020304" pitchFamily="18" charset="0"/>
              </a:rPr>
              <a:t>objectives</a:t>
            </a:r>
            <a:endParaRPr sz="3200" dirty="0">
              <a:latin typeface="Times New Roman" panose="02020603050405020304" pitchFamily="18" charset="0"/>
              <a:cs typeface="Times New Roman" panose="02020603050405020304" pitchFamily="18" charset="0"/>
            </a:endParaRPr>
          </a:p>
        </p:txBody>
      </p:sp>
      <p:sp>
        <p:nvSpPr>
          <p:cNvPr id="3151" name="Google Shape;3151;p36"/>
          <p:cNvSpPr txBox="1">
            <a:spLocks noGrp="1"/>
          </p:cNvSpPr>
          <p:nvPr>
            <p:ph type="subTitle" idx="1"/>
          </p:nvPr>
        </p:nvSpPr>
        <p:spPr>
          <a:xfrm>
            <a:off x="214850" y="1555625"/>
            <a:ext cx="4891200" cy="2925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accent6"/>
              </a:buClr>
              <a:buSzPts val="2000"/>
              <a:buChar char="●"/>
            </a:pPr>
            <a:r>
              <a:rPr lang="en" sz="2400" dirty="0">
                <a:solidFill>
                  <a:schemeClr val="accent6"/>
                </a:solidFill>
                <a:latin typeface="Times New Roman" panose="02020603050405020304" pitchFamily="18" charset="0"/>
                <a:cs typeface="Times New Roman" panose="02020603050405020304" pitchFamily="18" charset="0"/>
              </a:rPr>
              <a:t>To compare and contrast pollution in two different lakes.</a:t>
            </a:r>
            <a:endParaRPr sz="2400" dirty="0">
              <a:solidFill>
                <a:schemeClr val="accent6"/>
              </a:solidFill>
              <a:latin typeface="Times New Roman" panose="02020603050405020304" pitchFamily="18" charset="0"/>
              <a:cs typeface="Times New Roman" panose="02020603050405020304" pitchFamily="18" charset="0"/>
            </a:endParaRPr>
          </a:p>
          <a:p>
            <a:pPr marL="457200" lvl="0" indent="0" algn="l" rtl="0">
              <a:spcBef>
                <a:spcPts val="0"/>
              </a:spcBef>
              <a:spcAft>
                <a:spcPts val="0"/>
              </a:spcAft>
              <a:buNone/>
            </a:pPr>
            <a:endParaRPr sz="2400" dirty="0">
              <a:solidFill>
                <a:schemeClr val="accent6"/>
              </a:solidFill>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Clr>
                <a:schemeClr val="accent6"/>
              </a:buClr>
              <a:buSzPts val="2000"/>
              <a:buChar char="●"/>
            </a:pPr>
            <a:r>
              <a:rPr lang="en" sz="2400" dirty="0">
                <a:solidFill>
                  <a:schemeClr val="accent6"/>
                </a:solidFill>
                <a:latin typeface="Times New Roman" panose="02020603050405020304" pitchFamily="18" charset="0"/>
                <a:cs typeface="Times New Roman" panose="02020603050405020304" pitchFamily="18" charset="0"/>
              </a:rPr>
              <a:t>To study growth of </a:t>
            </a:r>
            <a:r>
              <a:rPr lang="en" sz="2400" i="1" dirty="0">
                <a:solidFill>
                  <a:schemeClr val="accent6"/>
                </a:solidFill>
                <a:latin typeface="Times New Roman" panose="02020603050405020304" pitchFamily="18" charset="0"/>
                <a:cs typeface="Times New Roman" panose="02020603050405020304" pitchFamily="18" charset="0"/>
              </a:rPr>
              <a:t>algae </a:t>
            </a:r>
            <a:r>
              <a:rPr lang="en" sz="2400" dirty="0">
                <a:solidFill>
                  <a:schemeClr val="accent6"/>
                </a:solidFill>
                <a:latin typeface="Times New Roman" panose="02020603050405020304" pitchFamily="18" charset="0"/>
                <a:cs typeface="Times New Roman" panose="02020603050405020304" pitchFamily="18" charset="0"/>
              </a:rPr>
              <a:t> in polluted lakes.</a:t>
            </a:r>
            <a:endParaRPr sz="2400" dirty="0">
              <a:solidFill>
                <a:schemeClr val="accent6"/>
              </a:solidFill>
              <a:latin typeface="Times New Roman" panose="02020603050405020304" pitchFamily="18" charset="0"/>
              <a:cs typeface="Times New Roman" panose="02020603050405020304" pitchFamily="18" charset="0"/>
            </a:endParaRPr>
          </a:p>
          <a:p>
            <a:pPr marL="457200" lvl="0" indent="0" algn="l" rtl="0">
              <a:spcBef>
                <a:spcPts val="0"/>
              </a:spcBef>
              <a:spcAft>
                <a:spcPts val="0"/>
              </a:spcAft>
              <a:buNone/>
            </a:pPr>
            <a:endParaRPr sz="2400" dirty="0">
              <a:solidFill>
                <a:schemeClr val="accent6"/>
              </a:solidFill>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Clr>
                <a:schemeClr val="accent6"/>
              </a:buClr>
              <a:buSzPts val="2000"/>
              <a:buChar char="●"/>
            </a:pPr>
            <a:r>
              <a:rPr lang="en" sz="2400" dirty="0">
                <a:solidFill>
                  <a:schemeClr val="accent6"/>
                </a:solidFill>
                <a:latin typeface="Times New Roman" panose="02020603050405020304" pitchFamily="18" charset="0"/>
                <a:cs typeface="Times New Roman" panose="02020603050405020304" pitchFamily="18" charset="0"/>
              </a:rPr>
              <a:t>To establish relationship between growth of algae and dissolved </a:t>
            </a:r>
            <a:endParaRPr sz="2400" dirty="0">
              <a:solidFill>
                <a:schemeClr val="accent6"/>
              </a:solidFill>
              <a:latin typeface="Times New Roman" panose="02020603050405020304" pitchFamily="18" charset="0"/>
              <a:cs typeface="Times New Roman" panose="02020603050405020304" pitchFamily="18" charset="0"/>
            </a:endParaRPr>
          </a:p>
          <a:p>
            <a:pPr marL="457200" lvl="0" indent="0" algn="l" rtl="0">
              <a:spcBef>
                <a:spcPts val="0"/>
              </a:spcBef>
              <a:spcAft>
                <a:spcPts val="0"/>
              </a:spcAft>
              <a:buNone/>
            </a:pPr>
            <a:r>
              <a:rPr lang="en" sz="2400" dirty="0">
                <a:solidFill>
                  <a:schemeClr val="accent6"/>
                </a:solidFill>
                <a:latin typeface="Times New Roman" panose="02020603050405020304" pitchFamily="18" charset="0"/>
                <a:cs typeface="Times New Roman" panose="02020603050405020304" pitchFamily="18" charset="0"/>
              </a:rPr>
              <a:t>nutrients.</a:t>
            </a:r>
            <a:endParaRPr sz="2400" dirty="0">
              <a:solidFill>
                <a:schemeClr val="accent6"/>
              </a:solidFill>
              <a:latin typeface="Times New Roman" panose="02020603050405020304" pitchFamily="18" charset="0"/>
              <a:cs typeface="Times New Roman" panose="02020603050405020304" pitchFamily="18" charset="0"/>
            </a:endParaRPr>
          </a:p>
        </p:txBody>
      </p:sp>
      <p:grpSp>
        <p:nvGrpSpPr>
          <p:cNvPr id="3152" name="Google Shape;3152;p36"/>
          <p:cNvGrpSpPr/>
          <p:nvPr/>
        </p:nvGrpSpPr>
        <p:grpSpPr>
          <a:xfrm flipH="1">
            <a:off x="5158074" y="9"/>
            <a:ext cx="3985907" cy="3918269"/>
            <a:chOff x="2524675" y="238075"/>
            <a:chExt cx="1178600" cy="1158600"/>
          </a:xfrm>
        </p:grpSpPr>
        <p:sp>
          <p:nvSpPr>
            <p:cNvPr id="3153" name="Google Shape;3153;p3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7" name="Google Shape;3207;p36"/>
          <p:cNvGrpSpPr/>
          <p:nvPr/>
        </p:nvGrpSpPr>
        <p:grpSpPr>
          <a:xfrm>
            <a:off x="5853762" y="819123"/>
            <a:ext cx="19672" cy="7951"/>
            <a:chOff x="2641197" y="2434951"/>
            <a:chExt cx="6395" cy="2585"/>
          </a:xfrm>
        </p:grpSpPr>
        <p:sp>
          <p:nvSpPr>
            <p:cNvPr id="3208" name="Google Shape;3208;p36"/>
            <p:cNvSpPr/>
            <p:nvPr/>
          </p:nvSpPr>
          <p:spPr>
            <a:xfrm>
              <a:off x="2641197" y="2436293"/>
              <a:ext cx="2585" cy="1243"/>
            </a:xfrm>
            <a:custGeom>
              <a:avLst/>
              <a:gdLst/>
              <a:ahLst/>
              <a:cxnLst/>
              <a:rect l="l" t="t" r="r" b="b"/>
              <a:pathLst>
                <a:path w="156" h="75" extrusionOk="0">
                  <a:moveTo>
                    <a:pt x="75" y="1"/>
                  </a:moveTo>
                  <a:cubicBezTo>
                    <a:pt x="75" y="1"/>
                    <a:pt x="75" y="75"/>
                    <a:pt x="1" y="75"/>
                  </a:cubicBezTo>
                  <a:cubicBezTo>
                    <a:pt x="75" y="75"/>
                    <a:pt x="75" y="1"/>
                    <a:pt x="156" y="1"/>
                  </a:cubicBezTo>
                  <a:close/>
                </a:path>
              </a:pathLst>
            </a:custGeom>
            <a:solidFill>
              <a:srgbClr val="6FB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6"/>
            <p:cNvSpPr/>
            <p:nvPr/>
          </p:nvSpPr>
          <p:spPr>
            <a:xfrm>
              <a:off x="2643765" y="2434951"/>
              <a:ext cx="3827" cy="1359"/>
            </a:xfrm>
            <a:custGeom>
              <a:avLst/>
              <a:gdLst/>
              <a:ahLst/>
              <a:cxnLst/>
              <a:rect l="l" t="t" r="r" b="b"/>
              <a:pathLst>
                <a:path w="231" h="82" extrusionOk="0">
                  <a:moveTo>
                    <a:pt x="230" y="1"/>
                  </a:moveTo>
                  <a:cubicBezTo>
                    <a:pt x="156" y="1"/>
                    <a:pt x="75" y="1"/>
                    <a:pt x="1" y="82"/>
                  </a:cubicBezTo>
                  <a:cubicBezTo>
                    <a:pt x="75" y="82"/>
                    <a:pt x="156" y="1"/>
                    <a:pt x="230" y="1"/>
                  </a:cubicBezTo>
                  <a:close/>
                </a:path>
              </a:pathLst>
            </a:custGeom>
            <a:solidFill>
              <a:srgbClr val="6FB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10" name="Google Shape;3210;p36"/>
          <p:cNvPicPr preferRelativeResize="0"/>
          <p:nvPr/>
        </p:nvPicPr>
        <p:blipFill>
          <a:blip r:embed="rId3">
            <a:alphaModFix/>
          </a:blip>
          <a:stretch>
            <a:fillRect/>
          </a:stretch>
        </p:blipFill>
        <p:spPr>
          <a:xfrm>
            <a:off x="4960325" y="827070"/>
            <a:ext cx="3985901" cy="3759718"/>
          </a:xfrm>
          <a:prstGeom prst="rect">
            <a:avLst/>
          </a:prstGeom>
          <a:noFill/>
          <a:ln>
            <a:noFill/>
          </a:ln>
        </p:spPr>
      </p:pic>
      <p:sp>
        <p:nvSpPr>
          <p:cNvPr id="2" name="TextBox 1">
            <a:extLst>
              <a:ext uri="{FF2B5EF4-FFF2-40B4-BE49-F238E27FC236}">
                <a16:creationId xmlns:a16="http://schemas.microsoft.com/office/drawing/2014/main" id="{D9EDD025-4851-BDB4-0F3B-57A52370AFD5}"/>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6</a:t>
            </a:r>
          </a:p>
        </p:txBody>
      </p:sp>
      <p:sp>
        <p:nvSpPr>
          <p:cNvPr id="3" name="TextBox 2">
            <a:extLst>
              <a:ext uri="{FF2B5EF4-FFF2-40B4-BE49-F238E27FC236}">
                <a16:creationId xmlns:a16="http://schemas.microsoft.com/office/drawing/2014/main" id="{6D552A02-1473-1908-3B8C-08277273CE83}"/>
              </a:ext>
            </a:extLst>
          </p:cNvPr>
          <p:cNvSpPr txBox="1"/>
          <p:nvPr/>
        </p:nvSpPr>
        <p:spPr>
          <a:xfrm>
            <a:off x="85241" y="4854011"/>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14"/>
        <p:cNvGrpSpPr/>
        <p:nvPr/>
      </p:nvGrpSpPr>
      <p:grpSpPr>
        <a:xfrm>
          <a:off x="0" y="0"/>
          <a:ext cx="0" cy="0"/>
          <a:chOff x="0" y="0"/>
          <a:chExt cx="0" cy="0"/>
        </a:xfrm>
      </p:grpSpPr>
      <p:sp>
        <p:nvSpPr>
          <p:cNvPr id="3215" name="Google Shape;3215;p37"/>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5"/>
                </a:solidFill>
                <a:latin typeface="Times New Roman" panose="02020603050405020304" pitchFamily="18" charset="0"/>
                <a:cs typeface="Times New Roman" panose="02020603050405020304" pitchFamily="18" charset="0"/>
              </a:rPr>
              <a:t>Study</a:t>
            </a:r>
            <a:r>
              <a:rPr lang="en" dirty="0"/>
              <a:t> </a:t>
            </a:r>
            <a:r>
              <a:rPr lang="en" sz="3200" dirty="0">
                <a:solidFill>
                  <a:schemeClr val="accent5"/>
                </a:solidFill>
                <a:latin typeface="Times New Roman" panose="02020603050405020304" pitchFamily="18" charset="0"/>
                <a:cs typeface="Times New Roman" panose="02020603050405020304" pitchFamily="18" charset="0"/>
              </a:rPr>
              <a:t>area</a:t>
            </a:r>
            <a:endParaRPr sz="3200" dirty="0">
              <a:solidFill>
                <a:schemeClr val="accent5"/>
              </a:solidFill>
              <a:latin typeface="Times New Roman" panose="02020603050405020304" pitchFamily="18" charset="0"/>
              <a:cs typeface="Times New Roman" panose="02020603050405020304" pitchFamily="18" charset="0"/>
            </a:endParaRPr>
          </a:p>
        </p:txBody>
      </p:sp>
      <p:sp>
        <p:nvSpPr>
          <p:cNvPr id="3216" name="Google Shape;3216;p37"/>
          <p:cNvSpPr txBox="1">
            <a:spLocks noGrp="1"/>
          </p:cNvSpPr>
          <p:nvPr>
            <p:ph type="title" idx="2"/>
          </p:nvPr>
        </p:nvSpPr>
        <p:spPr>
          <a:xfrm>
            <a:off x="4060050" y="1612250"/>
            <a:ext cx="1023900" cy="61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6"/>
                </a:solidFill>
                <a:latin typeface="Times New Roman" panose="02020603050405020304" pitchFamily="18" charset="0"/>
                <a:cs typeface="Times New Roman" panose="02020603050405020304" pitchFamily="18" charset="0"/>
              </a:rPr>
              <a:t>03</a:t>
            </a:r>
            <a:endParaRPr sz="3200" dirty="0">
              <a:solidFill>
                <a:schemeClr val="accent6"/>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69F4CE9-77CB-8108-357D-DD1D4A138207}"/>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7</a:t>
            </a:r>
          </a:p>
        </p:txBody>
      </p:sp>
      <p:sp>
        <p:nvSpPr>
          <p:cNvPr id="3" name="TextBox 2">
            <a:extLst>
              <a:ext uri="{FF2B5EF4-FFF2-40B4-BE49-F238E27FC236}">
                <a16:creationId xmlns:a16="http://schemas.microsoft.com/office/drawing/2014/main" id="{600C476C-1CA5-BC5E-74A6-EC24B09A8ACA}"/>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20"/>
        <p:cNvGrpSpPr/>
        <p:nvPr/>
      </p:nvGrpSpPr>
      <p:grpSpPr>
        <a:xfrm>
          <a:off x="0" y="0"/>
          <a:ext cx="0" cy="0"/>
          <a:chOff x="0" y="0"/>
          <a:chExt cx="0" cy="0"/>
        </a:xfrm>
      </p:grpSpPr>
      <p:sp>
        <p:nvSpPr>
          <p:cNvPr id="3221" name="Google Shape;3221;p38"/>
          <p:cNvSpPr txBox="1">
            <a:spLocks noGrp="1"/>
          </p:cNvSpPr>
          <p:nvPr>
            <p:ph type="title" idx="4294967295"/>
          </p:nvPr>
        </p:nvSpPr>
        <p:spPr>
          <a:xfrm>
            <a:off x="5196700" y="65456"/>
            <a:ext cx="3813300" cy="89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Chikkatogur</a:t>
            </a:r>
            <a:r>
              <a:rPr lang="en" dirty="0"/>
              <a:t> </a:t>
            </a:r>
            <a:r>
              <a:rPr lang="en" sz="3200" dirty="0">
                <a:latin typeface="Times New Roman" panose="02020603050405020304" pitchFamily="18" charset="0"/>
                <a:cs typeface="Times New Roman" panose="02020603050405020304" pitchFamily="18" charset="0"/>
              </a:rPr>
              <a:t>Lake, Electronic City</a:t>
            </a:r>
            <a:endParaRPr sz="3200" dirty="0">
              <a:latin typeface="Times New Roman" panose="02020603050405020304" pitchFamily="18" charset="0"/>
              <a:cs typeface="Times New Roman" panose="02020603050405020304" pitchFamily="18" charset="0"/>
            </a:endParaRPr>
          </a:p>
        </p:txBody>
      </p:sp>
      <p:pic>
        <p:nvPicPr>
          <p:cNvPr id="3222" name="Google Shape;3222;p38"/>
          <p:cNvPicPr preferRelativeResize="0"/>
          <p:nvPr/>
        </p:nvPicPr>
        <p:blipFill rotWithShape="1">
          <a:blip r:embed="rId3">
            <a:alphaModFix/>
          </a:blip>
          <a:srcRect r="8908"/>
          <a:stretch/>
        </p:blipFill>
        <p:spPr>
          <a:xfrm>
            <a:off x="152400" y="2577300"/>
            <a:ext cx="4940552" cy="2444001"/>
          </a:xfrm>
          <a:prstGeom prst="rect">
            <a:avLst/>
          </a:prstGeom>
          <a:noFill/>
          <a:ln>
            <a:noFill/>
          </a:ln>
        </p:spPr>
      </p:pic>
      <p:pic>
        <p:nvPicPr>
          <p:cNvPr id="3223" name="Google Shape;3223;p38"/>
          <p:cNvPicPr preferRelativeResize="0"/>
          <p:nvPr/>
        </p:nvPicPr>
        <p:blipFill>
          <a:blip r:embed="rId4">
            <a:alphaModFix/>
          </a:blip>
          <a:stretch>
            <a:fillRect/>
          </a:stretch>
        </p:blipFill>
        <p:spPr>
          <a:xfrm>
            <a:off x="3080600" y="111949"/>
            <a:ext cx="2012341" cy="2383601"/>
          </a:xfrm>
          <a:prstGeom prst="rect">
            <a:avLst/>
          </a:prstGeom>
          <a:noFill/>
          <a:ln>
            <a:noFill/>
          </a:ln>
        </p:spPr>
      </p:pic>
      <p:pic>
        <p:nvPicPr>
          <p:cNvPr id="3224" name="Google Shape;3224;p38"/>
          <p:cNvPicPr preferRelativeResize="0"/>
          <p:nvPr/>
        </p:nvPicPr>
        <p:blipFill>
          <a:blip r:embed="rId5">
            <a:alphaModFix/>
          </a:blip>
          <a:stretch>
            <a:fillRect/>
          </a:stretch>
        </p:blipFill>
        <p:spPr>
          <a:xfrm>
            <a:off x="5749952" y="961325"/>
            <a:ext cx="2855113" cy="603400"/>
          </a:xfrm>
          <a:prstGeom prst="rect">
            <a:avLst/>
          </a:prstGeom>
          <a:noFill/>
          <a:ln>
            <a:noFill/>
          </a:ln>
        </p:spPr>
      </p:pic>
      <p:pic>
        <p:nvPicPr>
          <p:cNvPr id="3225" name="Google Shape;3225;p38"/>
          <p:cNvPicPr preferRelativeResize="0"/>
          <p:nvPr/>
        </p:nvPicPr>
        <p:blipFill>
          <a:blip r:embed="rId6">
            <a:alphaModFix/>
          </a:blip>
          <a:stretch>
            <a:fillRect/>
          </a:stretch>
        </p:blipFill>
        <p:spPr>
          <a:xfrm>
            <a:off x="152400" y="152400"/>
            <a:ext cx="2743107" cy="2302700"/>
          </a:xfrm>
          <a:prstGeom prst="rect">
            <a:avLst/>
          </a:prstGeom>
          <a:noFill/>
          <a:ln>
            <a:noFill/>
          </a:ln>
        </p:spPr>
      </p:pic>
      <p:pic>
        <p:nvPicPr>
          <p:cNvPr id="3226" name="Google Shape;3226;p38"/>
          <p:cNvPicPr preferRelativeResize="0"/>
          <p:nvPr/>
        </p:nvPicPr>
        <p:blipFill>
          <a:blip r:embed="rId7">
            <a:alphaModFix/>
          </a:blip>
          <a:stretch>
            <a:fillRect/>
          </a:stretch>
        </p:blipFill>
        <p:spPr>
          <a:xfrm>
            <a:off x="5228663" y="1600200"/>
            <a:ext cx="3749376" cy="1687225"/>
          </a:xfrm>
          <a:prstGeom prst="rect">
            <a:avLst/>
          </a:prstGeom>
          <a:noFill/>
          <a:ln>
            <a:noFill/>
          </a:ln>
        </p:spPr>
      </p:pic>
      <p:pic>
        <p:nvPicPr>
          <p:cNvPr id="3227" name="Google Shape;3227;p38"/>
          <p:cNvPicPr preferRelativeResize="0"/>
          <p:nvPr/>
        </p:nvPicPr>
        <p:blipFill>
          <a:blip r:embed="rId8">
            <a:alphaModFix/>
          </a:blip>
          <a:stretch>
            <a:fillRect/>
          </a:stretch>
        </p:blipFill>
        <p:spPr>
          <a:xfrm>
            <a:off x="5228670" y="3358375"/>
            <a:ext cx="3749379" cy="1687225"/>
          </a:xfrm>
          <a:prstGeom prst="rect">
            <a:avLst/>
          </a:prstGeom>
          <a:noFill/>
          <a:ln>
            <a:noFill/>
          </a:ln>
        </p:spPr>
      </p:pic>
      <p:sp>
        <p:nvSpPr>
          <p:cNvPr id="2" name="TextBox 1">
            <a:extLst>
              <a:ext uri="{FF2B5EF4-FFF2-40B4-BE49-F238E27FC236}">
                <a16:creationId xmlns:a16="http://schemas.microsoft.com/office/drawing/2014/main" id="{BD50C118-929E-07AD-6726-B04C8D40E4D5}"/>
              </a:ext>
            </a:extLst>
          </p:cNvPr>
          <p:cNvSpPr txBox="1"/>
          <p:nvPr/>
        </p:nvSpPr>
        <p:spPr>
          <a:xfrm>
            <a:off x="8909291" y="4769563"/>
            <a:ext cx="457200" cy="307777"/>
          </a:xfrm>
          <a:prstGeom prst="rect">
            <a:avLst/>
          </a:prstGeom>
          <a:noFill/>
        </p:spPr>
        <p:txBody>
          <a:bodyPr wrap="square" rtlCol="0">
            <a:spAutoFit/>
          </a:bodyPr>
          <a:lstStyle/>
          <a:p>
            <a:r>
              <a:rPr lang="en-IN" dirty="0">
                <a:solidFill>
                  <a:schemeClr val="tx1"/>
                </a:solidFill>
              </a:rPr>
              <a:t>8</a:t>
            </a:r>
          </a:p>
        </p:txBody>
      </p:sp>
      <p:sp>
        <p:nvSpPr>
          <p:cNvPr id="3" name="TextBox 2">
            <a:extLst>
              <a:ext uri="{FF2B5EF4-FFF2-40B4-BE49-F238E27FC236}">
                <a16:creationId xmlns:a16="http://schemas.microsoft.com/office/drawing/2014/main" id="{4779668B-EEBC-929F-4875-F1E0082676B3}"/>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231"/>
        <p:cNvGrpSpPr/>
        <p:nvPr/>
      </p:nvGrpSpPr>
      <p:grpSpPr>
        <a:xfrm>
          <a:off x="0" y="0"/>
          <a:ext cx="0" cy="0"/>
          <a:chOff x="0" y="0"/>
          <a:chExt cx="0" cy="0"/>
        </a:xfrm>
      </p:grpSpPr>
      <p:sp>
        <p:nvSpPr>
          <p:cNvPr id="3232" name="Google Shape;3232;p39"/>
          <p:cNvSpPr txBox="1">
            <a:spLocks noGrp="1"/>
          </p:cNvSpPr>
          <p:nvPr>
            <p:ph type="title"/>
          </p:nvPr>
        </p:nvSpPr>
        <p:spPr>
          <a:xfrm>
            <a:off x="5476250" y="0"/>
            <a:ext cx="3553500" cy="98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Basavanapura Lake,</a:t>
            </a:r>
            <a:br>
              <a:rPr lang="en" sz="3200" dirty="0">
                <a:latin typeface="Times New Roman" panose="02020603050405020304" pitchFamily="18" charset="0"/>
                <a:cs typeface="Times New Roman" panose="02020603050405020304" pitchFamily="18" charset="0"/>
              </a:rPr>
            </a:br>
            <a:r>
              <a:rPr lang="en" sz="3200" dirty="0">
                <a:latin typeface="Times New Roman" panose="02020603050405020304" pitchFamily="18" charset="0"/>
                <a:cs typeface="Times New Roman" panose="02020603050405020304" pitchFamily="18" charset="0"/>
              </a:rPr>
              <a:t>Gottigere, Bannerghatta Road  </a:t>
            </a:r>
            <a:endParaRPr sz="3200" dirty="0">
              <a:latin typeface="Times New Roman" panose="02020603050405020304" pitchFamily="18" charset="0"/>
              <a:cs typeface="Times New Roman" panose="02020603050405020304" pitchFamily="18" charset="0"/>
            </a:endParaRPr>
          </a:p>
        </p:txBody>
      </p:sp>
      <p:pic>
        <p:nvPicPr>
          <p:cNvPr id="3233" name="Google Shape;3233;p39"/>
          <p:cNvPicPr preferRelativeResize="0"/>
          <p:nvPr/>
        </p:nvPicPr>
        <p:blipFill>
          <a:blip r:embed="rId3">
            <a:alphaModFix/>
          </a:blip>
          <a:stretch>
            <a:fillRect/>
          </a:stretch>
        </p:blipFill>
        <p:spPr>
          <a:xfrm>
            <a:off x="115275" y="171425"/>
            <a:ext cx="3301202" cy="2408201"/>
          </a:xfrm>
          <a:prstGeom prst="rect">
            <a:avLst/>
          </a:prstGeom>
          <a:noFill/>
          <a:ln>
            <a:noFill/>
          </a:ln>
        </p:spPr>
      </p:pic>
      <p:pic>
        <p:nvPicPr>
          <p:cNvPr id="3234" name="Google Shape;3234;p39"/>
          <p:cNvPicPr preferRelativeResize="0"/>
          <p:nvPr/>
        </p:nvPicPr>
        <p:blipFill rotWithShape="1">
          <a:blip r:embed="rId4">
            <a:alphaModFix/>
          </a:blip>
          <a:srcRect l="6658" r="13213"/>
          <a:stretch/>
        </p:blipFill>
        <p:spPr>
          <a:xfrm>
            <a:off x="115275" y="2679650"/>
            <a:ext cx="3301200" cy="2314150"/>
          </a:xfrm>
          <a:prstGeom prst="rect">
            <a:avLst/>
          </a:prstGeom>
          <a:noFill/>
          <a:ln>
            <a:noFill/>
          </a:ln>
        </p:spPr>
      </p:pic>
      <p:pic>
        <p:nvPicPr>
          <p:cNvPr id="3235" name="Google Shape;3235;p39"/>
          <p:cNvPicPr preferRelativeResize="0"/>
          <p:nvPr/>
        </p:nvPicPr>
        <p:blipFill>
          <a:blip r:embed="rId5">
            <a:alphaModFix/>
          </a:blip>
          <a:stretch>
            <a:fillRect/>
          </a:stretch>
        </p:blipFill>
        <p:spPr>
          <a:xfrm>
            <a:off x="3496400" y="158901"/>
            <a:ext cx="1902025" cy="2433245"/>
          </a:xfrm>
          <a:prstGeom prst="rect">
            <a:avLst/>
          </a:prstGeom>
          <a:noFill/>
          <a:ln>
            <a:noFill/>
          </a:ln>
        </p:spPr>
      </p:pic>
      <p:pic>
        <p:nvPicPr>
          <p:cNvPr id="3236" name="Google Shape;3236;p39"/>
          <p:cNvPicPr preferRelativeResize="0"/>
          <p:nvPr/>
        </p:nvPicPr>
        <p:blipFill>
          <a:blip r:embed="rId6">
            <a:alphaModFix/>
          </a:blip>
          <a:stretch>
            <a:fillRect/>
          </a:stretch>
        </p:blipFill>
        <p:spPr>
          <a:xfrm>
            <a:off x="5985436" y="1664241"/>
            <a:ext cx="2785700" cy="581975"/>
          </a:xfrm>
          <a:prstGeom prst="rect">
            <a:avLst/>
          </a:prstGeom>
          <a:noFill/>
          <a:ln>
            <a:noFill/>
          </a:ln>
        </p:spPr>
      </p:pic>
      <p:pic>
        <p:nvPicPr>
          <p:cNvPr id="3237" name="Google Shape;3237;p39"/>
          <p:cNvPicPr preferRelativeResize="0"/>
          <p:nvPr/>
        </p:nvPicPr>
        <p:blipFill>
          <a:blip r:embed="rId7">
            <a:alphaModFix/>
          </a:blip>
          <a:stretch>
            <a:fillRect/>
          </a:stretch>
        </p:blipFill>
        <p:spPr>
          <a:xfrm>
            <a:off x="5476250" y="2393575"/>
            <a:ext cx="1902036" cy="2600224"/>
          </a:xfrm>
          <a:prstGeom prst="rect">
            <a:avLst/>
          </a:prstGeom>
          <a:noFill/>
          <a:ln>
            <a:noFill/>
          </a:ln>
        </p:spPr>
      </p:pic>
      <p:pic>
        <p:nvPicPr>
          <p:cNvPr id="3238" name="Google Shape;3238;p39"/>
          <p:cNvPicPr preferRelativeResize="0"/>
          <p:nvPr/>
        </p:nvPicPr>
        <p:blipFill>
          <a:blip r:embed="rId8">
            <a:alphaModFix/>
          </a:blip>
          <a:stretch>
            <a:fillRect/>
          </a:stretch>
        </p:blipFill>
        <p:spPr>
          <a:xfrm>
            <a:off x="3496400" y="2752450"/>
            <a:ext cx="1902024" cy="2241352"/>
          </a:xfrm>
          <a:prstGeom prst="rect">
            <a:avLst/>
          </a:prstGeom>
          <a:noFill/>
          <a:ln>
            <a:noFill/>
          </a:ln>
        </p:spPr>
      </p:pic>
      <p:pic>
        <p:nvPicPr>
          <p:cNvPr id="3239" name="Google Shape;3239;p39"/>
          <p:cNvPicPr preferRelativeResize="0"/>
          <p:nvPr/>
        </p:nvPicPr>
        <p:blipFill>
          <a:blip r:embed="rId9">
            <a:alphaModFix/>
          </a:blip>
          <a:stretch>
            <a:fillRect/>
          </a:stretch>
        </p:blipFill>
        <p:spPr>
          <a:xfrm>
            <a:off x="7456100" y="2393575"/>
            <a:ext cx="1641951" cy="2600224"/>
          </a:xfrm>
          <a:prstGeom prst="rect">
            <a:avLst/>
          </a:prstGeom>
          <a:noFill/>
          <a:ln>
            <a:noFill/>
          </a:ln>
        </p:spPr>
      </p:pic>
      <p:sp>
        <p:nvSpPr>
          <p:cNvPr id="2" name="TextBox 1">
            <a:extLst>
              <a:ext uri="{FF2B5EF4-FFF2-40B4-BE49-F238E27FC236}">
                <a16:creationId xmlns:a16="http://schemas.microsoft.com/office/drawing/2014/main" id="{A01BE9BB-212E-1E90-8FD5-6AA299C18D13}"/>
              </a:ext>
            </a:extLst>
          </p:cNvPr>
          <p:cNvSpPr txBox="1"/>
          <p:nvPr/>
        </p:nvSpPr>
        <p:spPr>
          <a:xfrm>
            <a:off x="8839550" y="4769563"/>
            <a:ext cx="457200" cy="307777"/>
          </a:xfrm>
          <a:prstGeom prst="rect">
            <a:avLst/>
          </a:prstGeom>
          <a:noFill/>
        </p:spPr>
        <p:txBody>
          <a:bodyPr wrap="square" rtlCol="0">
            <a:spAutoFit/>
          </a:bodyPr>
          <a:lstStyle/>
          <a:p>
            <a:r>
              <a:rPr lang="en-IN" dirty="0">
                <a:solidFill>
                  <a:schemeClr val="tx1"/>
                </a:solidFill>
              </a:rPr>
              <a:t>9</a:t>
            </a:r>
          </a:p>
        </p:txBody>
      </p:sp>
      <p:sp>
        <p:nvSpPr>
          <p:cNvPr id="3" name="TextBox 2">
            <a:extLst>
              <a:ext uri="{FF2B5EF4-FFF2-40B4-BE49-F238E27FC236}">
                <a16:creationId xmlns:a16="http://schemas.microsoft.com/office/drawing/2014/main" id="{BFD529D0-820A-16D8-FDEA-662D77C0EDB9}"/>
              </a:ext>
            </a:extLst>
          </p:cNvPr>
          <p:cNvSpPr txBox="1"/>
          <p:nvPr/>
        </p:nvSpPr>
        <p:spPr>
          <a:xfrm>
            <a:off x="85241" y="4726192"/>
            <a:ext cx="1030637" cy="307777"/>
          </a:xfrm>
          <a:prstGeom prst="rect">
            <a:avLst/>
          </a:prstGeom>
          <a:noFill/>
        </p:spPr>
        <p:txBody>
          <a:bodyPr wrap="square" rtlCol="0">
            <a:spAutoFit/>
          </a:bodyPr>
          <a:lstStyle/>
          <a:p>
            <a:r>
              <a:rPr lang="en-IN" dirty="0">
                <a:solidFill>
                  <a:schemeClr val="tx1"/>
                </a:solidFill>
              </a:rPr>
              <a:t>Lake 2022</a:t>
            </a:r>
          </a:p>
        </p:txBody>
      </p:sp>
    </p:spTree>
  </p:cSld>
  <p:clrMapOvr>
    <a:masterClrMapping/>
  </p:clrMapOvr>
</p:sld>
</file>

<file path=ppt/theme/theme1.xml><?xml version="1.0" encoding="utf-8"?>
<a:theme xmlns:a="http://schemas.openxmlformats.org/drawingml/2006/main" name="Water Thesis by Slidesgo">
  <a:themeElements>
    <a:clrScheme name="Simple Light">
      <a:dk1>
        <a:srgbClr val="FFFFFF"/>
      </a:dk1>
      <a:lt1>
        <a:srgbClr val="3EB6D8"/>
      </a:lt1>
      <a:dk2>
        <a:srgbClr val="000000"/>
      </a:dk2>
      <a:lt2>
        <a:srgbClr val="51BFDF"/>
      </a:lt2>
      <a:accent1>
        <a:srgbClr val="35B1D6"/>
      </a:accent1>
      <a:accent2>
        <a:srgbClr val="3BAECF"/>
      </a:accent2>
      <a:accent3>
        <a:srgbClr val="70CBE6"/>
      </a:accent3>
      <a:accent4>
        <a:srgbClr val="78D7F1"/>
      </a:accent4>
      <a:accent5>
        <a:srgbClr val="4298B8"/>
      </a:accent5>
      <a:accent6>
        <a:srgbClr val="26647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667</Words>
  <Application>Microsoft Office PowerPoint</Application>
  <PresentationFormat>On-screen Show (16:9)</PresentationFormat>
  <Paragraphs>227</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Times New Roman</vt:lpstr>
      <vt:lpstr>Manjari</vt:lpstr>
      <vt:lpstr>Arial</vt:lpstr>
      <vt:lpstr>Roboto Condensed Light</vt:lpstr>
      <vt:lpstr>Montserrat SemiBold</vt:lpstr>
      <vt:lpstr>Montserrat Black</vt:lpstr>
      <vt:lpstr>Montserrat</vt:lpstr>
      <vt:lpstr>Staatliches</vt:lpstr>
      <vt:lpstr>Oswald</vt:lpstr>
      <vt:lpstr>Open Sans</vt:lpstr>
      <vt:lpstr>Water Thesis by Slidesgo</vt:lpstr>
      <vt:lpstr>Study of growth of algae in polluted water bodies</vt:lpstr>
      <vt:lpstr>Table of contents</vt:lpstr>
      <vt:lpstr>Introduction</vt:lpstr>
      <vt:lpstr>Algae </vt:lpstr>
      <vt:lpstr>Objectives</vt:lpstr>
      <vt:lpstr>Study objectives</vt:lpstr>
      <vt:lpstr>Study area</vt:lpstr>
      <vt:lpstr>Chikkatogur Lake, Electronic City</vt:lpstr>
      <vt:lpstr>Basavanapura Lake, Gottigere, Bannerghatta Road  </vt:lpstr>
      <vt:lpstr>Materials and methods</vt:lpstr>
      <vt:lpstr>Methodology</vt:lpstr>
      <vt:lpstr>Our experiments</vt:lpstr>
      <vt:lpstr>PowerPoint Presentation</vt:lpstr>
      <vt:lpstr>PowerPoint Presentation</vt:lpstr>
      <vt:lpstr>pH</vt:lpstr>
      <vt:lpstr>Result</vt:lpstr>
      <vt:lpstr>Algae found in Basavanapura Lake </vt:lpstr>
      <vt:lpstr>Algae found in Chikkatogur Lake</vt:lpstr>
      <vt:lpstr>Quantitative Analysis Result</vt:lpstr>
      <vt:lpstr>Quantitative Analysis Result</vt:lpstr>
      <vt:lpstr>Quantitative Analysis Lab Result</vt:lpstr>
      <vt:lpstr>Analysis</vt:lpstr>
      <vt:lpstr>Conclusion</vt:lpstr>
      <vt:lpstr>Conclusion</vt:lpstr>
      <vt:lpstr>Acknowledgement</vt:lpstr>
      <vt:lpstr>We would like to extend gratitude to ENVIS, IISc for giving us the golden opportunity to do research in the school environment and to present our findings. We would like to thank Eureka Analytical Services for helping us conduct experiments and record our results.</vt:lpstr>
      <vt:lpstr>References</vt:lpstr>
      <vt:lpstr>Bibliographical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growth of algae in polluted water bodies</dc:title>
  <cp:lastModifiedBy>Pavithra Praveen</cp:lastModifiedBy>
  <cp:revision>10</cp:revision>
  <cp:lastPrinted>2022-12-15T08:24:29Z</cp:lastPrinted>
  <dcterms:modified xsi:type="dcterms:W3CDTF">2022-12-17T03:24:45Z</dcterms:modified>
</cp:coreProperties>
</file>